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139" autoAdjust="0"/>
  </p:normalViewPr>
  <p:slideViewPr>
    <p:cSldViewPr>
      <p:cViewPr varScale="1">
        <p:scale>
          <a:sx n="16" d="100"/>
          <a:sy n="16" d="100"/>
        </p:scale>
        <p:origin x="1070" y="53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5769"/>
            <a:ext cx="37306250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33"/>
            <a:ext cx="30724475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9969-28E2-44A5-A853-9ED619419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42-4D17-46DA-BD1B-2429061E8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172"/>
            <a:ext cx="9874250" cy="28087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7172"/>
            <a:ext cx="29473525" cy="28087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5B34-6F48-4D25-A9CD-F4ECFCE5A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9C9B-77CE-48B4-B28A-FD5EF277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0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665"/>
            <a:ext cx="37307838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764"/>
            <a:ext cx="37307838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2701-DB6E-458F-8330-4F0C30EDC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872"/>
            <a:ext cx="19673887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79872"/>
            <a:ext cx="19673888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6224D-36D6-4F45-BC4D-24940C414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8533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269"/>
            <a:ext cx="19400837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7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5705-DD69-44E0-A8C7-4A6E267F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3703E-C6F2-4EA9-99C7-52BE10137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0E3B2-E9B2-4CD1-A2DA-540293DB5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25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8681-8F5A-4039-87B7-2117A3A26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336"/>
            <a:ext cx="26335037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1865"/>
            <a:ext cx="26335037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765"/>
            <a:ext cx="26335037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2026-9697-4905-82BA-4DE817F0B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5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smtClean="0"/>
            </a:lvl1pPr>
          </a:lstStyle>
          <a:p>
            <a:pPr>
              <a:defRPr/>
            </a:pPr>
            <a:fld id="{CAE537AD-9BB0-4881-8848-C6BA09023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2pPr>
      <a:lvl3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3pPr>
      <a:lvl4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4pPr>
      <a:lvl5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5pPr>
      <a:lvl6pPr marL="391866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6pPr>
      <a:lvl7pPr marL="783732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7pPr>
      <a:lvl8pPr marL="1175598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8pPr>
      <a:lvl9pPr marL="1567464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3613" indent="-1346200" algn="l" defTabSz="43132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391150" indent="-107791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48563" indent="-1076325" algn="l" defTabSz="431323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02800" indent="-1074738" algn="l" defTabSz="43132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095995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6pPr>
      <a:lvl7pPr marL="10487861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7pPr>
      <a:lvl8pPr marL="10879727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8pPr>
      <a:lvl9pPr marL="11271594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12125325" y="5341938"/>
            <a:ext cx="17337088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31094363" y="5337175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31094363" y="13958888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3" name="Rectangle 38"/>
          <p:cNvSpPr>
            <a:spLocks noChangeArrowheads="1"/>
          </p:cNvSpPr>
          <p:nvPr/>
        </p:nvSpPr>
        <p:spPr bwMode="auto">
          <a:xfrm>
            <a:off x="31094363" y="22579013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4" name="Rectangle 41"/>
          <p:cNvSpPr>
            <a:spLocks noChangeArrowheads="1"/>
          </p:cNvSpPr>
          <p:nvPr/>
        </p:nvSpPr>
        <p:spPr bwMode="auto">
          <a:xfrm>
            <a:off x="1109663" y="5337175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1109663" y="116062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914400" y="115284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914400" y="5257800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1890375" y="5264150"/>
            <a:ext cx="173783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0899100" y="5257800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0899100" y="13879513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0899100" y="22501225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67" name="Rectangle 57"/>
          <p:cNvSpPr>
            <a:spLocks noChangeArrowheads="1"/>
          </p:cNvSpPr>
          <p:nvPr/>
        </p:nvSpPr>
        <p:spPr bwMode="auto">
          <a:xfrm>
            <a:off x="457200" y="681038"/>
            <a:ext cx="42748200" cy="389096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10858500" y="1371600"/>
            <a:ext cx="219456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altLang="en-US" sz="7542" b="1" dirty="0">
                <a:solidFill>
                  <a:srgbClr val="FFC82E"/>
                </a:solidFill>
              </a:rPr>
              <a:t>Title</a:t>
            </a:r>
          </a:p>
          <a:p>
            <a:pPr algn="ctr">
              <a:spcBef>
                <a:spcPct val="3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/>
          <p:cNvSpPr>
            <a:spLocks noChangeArrowheads="1"/>
          </p:cNvSpPr>
          <p:nvPr/>
        </p:nvSpPr>
        <p:spPr bwMode="auto">
          <a:xfrm>
            <a:off x="36804600" y="1600200"/>
            <a:ext cx="581342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Donna Kain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>
                <a:solidFill>
                  <a:schemeClr val="bg1"/>
                </a:solidFill>
              </a:rPr>
              <a:t>English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endParaRPr lang="en-US" altLang="en-US" sz="3771" b="1" dirty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en-US" altLang="en-US" sz="3257" dirty="0">
              <a:latin typeface="Times New Roman" panose="02020603050405020304" pitchFamily="18" charset="0"/>
            </a:endParaRPr>
          </a:p>
        </p:txBody>
      </p:sp>
      <p:sp>
        <p:nvSpPr>
          <p:cNvPr id="2071" name="Rectangle 63"/>
          <p:cNvSpPr>
            <a:spLocks noChangeArrowheads="1"/>
          </p:cNvSpPr>
          <p:nvPr/>
        </p:nvSpPr>
        <p:spPr bwMode="auto">
          <a:xfrm>
            <a:off x="1109663" y="225790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914400" y="225012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629400"/>
            <a:ext cx="9372600" cy="38719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 put my text in there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8195" y="12727781"/>
            <a:ext cx="9372600" cy="8532019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23774400"/>
            <a:ext cx="9372600" cy="6172200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887199" y="6629400"/>
            <a:ext cx="17605375" cy="159496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61000" y="6629400"/>
            <a:ext cx="11660188" cy="6098381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61000" y="15330487"/>
            <a:ext cx="11660188" cy="6588126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860999" y="23788687"/>
            <a:ext cx="11757025" cy="57007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FC199B-BD44-4C43-BFA9-62855DE44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8069"/>
            <a:ext cx="8004541" cy="2936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Kain, Donna</cp:lastModifiedBy>
  <cp:revision>34</cp:revision>
  <dcterms:created xsi:type="dcterms:W3CDTF">2005-01-10T15:51:10Z</dcterms:created>
  <dcterms:modified xsi:type="dcterms:W3CDTF">2022-03-03T15:12:54Z</dcterms:modified>
</cp:coreProperties>
</file>