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1"/>
    <p:restoredTop sz="95952"/>
  </p:normalViewPr>
  <p:slideViewPr>
    <p:cSldViewPr snapToGrid="0" snapToObjects="1">
      <p:cViewPr>
        <p:scale>
          <a:sx n="103" d="100"/>
          <a:sy n="103" d="100"/>
        </p:scale>
        <p:origin x="85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6230E-78BA-9044-BA24-76694EF1D1BE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24885-9EA4-1F4C-8FF6-7914993A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77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C24885-9EA4-1F4C-8FF6-7914993A92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8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FB167-3E37-564C-A781-79286DCDF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C2E29C-6B63-184D-8BC2-675AC2C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B39AB-AB64-2D4E-9037-27E9200D7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DC525-AAC0-F242-9AB6-416717D62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C160E-35D0-1841-9C56-11F3CA1B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9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3CCD1-6FFD-A64A-9B31-8F4D1161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6C280-C4A9-3445-8BBC-60415C630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4846B-C9E5-694D-8D8B-97E21715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CF6B2-0181-4849-934B-54E6B607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4C68F-A602-D74B-B546-57389D44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6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0386A9-647D-AA48-A794-93BD4B9A30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AC709-5867-3644-8057-DD4D1F24C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8D1F4-9898-504C-951E-112C3830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6BE72-EE06-A144-81F1-0BF338AF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B0C9D-A465-4644-8F83-13D1221D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0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9448F-FD2B-154D-86C9-CC2C9160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6B420-6632-2743-B0B0-CEC5D1B5B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07916-6EC6-E844-AE2F-F767BBD9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3AEDD-E094-424C-BF98-AD828E69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5917A-90B6-4945-83B7-D470F1D4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9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66FB-B1AF-2C47-9F9F-3193CEB72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13A34-4150-9048-A362-36DCB4FAD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0E7EF-EFD5-E844-847E-BD2B8B463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70194-2503-CC4D-911C-478609549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8164B-8061-294F-A71C-30D73091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2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E9CC-170C-354E-BCC7-93EB82811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9CB20-8498-7F41-BDD5-B300C7F54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8E87F-45F6-F147-8500-60518D743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13D53-DCF9-E34C-8C1C-06470FD2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21D16-758E-FF45-8785-92F9F4F0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6A90B-03A8-4340-926D-D7B325FA4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1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6FCBA-BA9A-A74B-9236-F1C443479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ED032-238A-A54D-84E4-31C5C3CDB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94E0F-5B3C-2248-8BE0-38C96FD5D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AC2D6-BE39-DF47-95B1-4EB4FDB16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E998D9-7C90-214F-9E3B-C4F9E7181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0D2A74-88C3-2A43-8462-C5681740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EA11C2-E7BA-AF45-9538-E4B29FDA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12E953-E463-FF48-AE1B-2E4195FB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532B3-8765-224C-9DFA-974EF993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379A4-AE6C-EF4C-BC8C-AA1DDA28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C1841-106B-7249-BDEA-C7B9C44C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A383F-F778-D748-8EB4-5DA3C01B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4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5CB22A-1C43-7D41-8966-06CABF333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F9D9EE-B9FC-2847-94AB-52AC7167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90244-F80D-9243-A226-464C951F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6DD5A-3875-564E-B4E1-8E050613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38563-B897-6A47-B1E4-328D2F55A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69CD2C-CC83-0441-B34F-C0458F70B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4EC48-74EA-A540-91E2-04ECE6F9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86C93-8EB1-6D46-9474-F4EB20A4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400A6-2A7A-424F-BDAE-20638124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1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DE29-8D4C-6E45-8A19-C734F420E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9F2F7-7ABB-9541-9527-680636024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28C8CE-251F-3146-96D8-4C1363AE7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F6ABA-5DEA-6249-A673-B0F889EC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8EEA0-C594-5342-BB72-43217751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993D9-520C-A74E-89E4-2E8CE054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5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5631C-4F69-0E4F-AF70-336C6FA04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97F5C-8DDE-2A4E-BF62-6C47BE624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85AA6-CA01-7D4E-8A99-179838D4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94BB7-D1FD-A041-9A45-EB9BE763DA57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3F118-3E44-1E4A-BB0B-272F25F4A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42D19-3F17-6943-877D-EB0A73DC6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00F07-7E19-A244-AEF5-A5D37F53F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7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9AC94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Three Minute Thesis - East Carolina University">
            <a:extLst>
              <a:ext uri="{FF2B5EF4-FFF2-40B4-BE49-F238E27FC236}">
                <a16:creationId xmlns:a16="http://schemas.microsoft.com/office/drawing/2014/main" id="{8F758322-6D5F-E44E-B66E-0C82655B8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3264" y="2373185"/>
            <a:ext cx="4462274" cy="3346704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2E57C-9492-CF4E-A299-9DD2AAD00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4492577"/>
            <a:ext cx="5028928" cy="18303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Clr>
                <a:srgbClr val="9AC942"/>
              </a:buClr>
              <a:buNone/>
            </a:pPr>
            <a:r>
              <a:rPr lang="en-US" sz="3200" dirty="0"/>
              <a:t>Ericka Biagioni</a:t>
            </a:r>
          </a:p>
          <a:p>
            <a:pPr marL="0" indent="0">
              <a:buClr>
                <a:srgbClr val="9AC942"/>
              </a:buClr>
              <a:buNone/>
            </a:pPr>
            <a:r>
              <a:rPr lang="en-US" sz="3200" dirty="0"/>
              <a:t>PI: Nicholas Broskey, PhD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A7D0D87-86B6-E641-8016-6E10D6BE0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7795" y="2190234"/>
            <a:ext cx="2851290" cy="2387127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186B775-A1B2-5642-8A9A-21C9C17BAFFD}"/>
              </a:ext>
            </a:extLst>
          </p:cNvPr>
          <p:cNvSpPr/>
          <p:nvPr/>
        </p:nvSpPr>
        <p:spPr>
          <a:xfrm>
            <a:off x="0" y="-14287"/>
            <a:ext cx="12192000" cy="195365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A5A780-DEEF-2445-8CB8-D1C6199D3AD0}"/>
              </a:ext>
            </a:extLst>
          </p:cNvPr>
          <p:cNvSpPr txBox="1">
            <a:spLocks/>
          </p:cNvSpPr>
          <p:nvPr/>
        </p:nvSpPr>
        <p:spPr>
          <a:xfrm>
            <a:off x="244923" y="119488"/>
            <a:ext cx="11701848" cy="17889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Preventing Chronic Disease Before Birth: 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Can exercise protect against placental </a:t>
            </a:r>
            <a:r>
              <a:rPr lang="en-US" sz="40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oxidative stress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009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22B209A7-C057-9749-91B1-3BE4642002D3}"/>
              </a:ext>
            </a:extLst>
          </p:cNvPr>
          <p:cNvSpPr/>
          <p:nvPr/>
        </p:nvSpPr>
        <p:spPr>
          <a:xfrm>
            <a:off x="0" y="-1"/>
            <a:ext cx="12192000" cy="1197639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417947-F635-8842-ADF7-62203EDF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34"/>
            <a:ext cx="10515600" cy="116476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Preventing Chronic Disease Before Birth: </a:t>
            </a:r>
            <a:br>
              <a:rPr lang="en-US" sz="3200" b="1" dirty="0"/>
            </a:br>
            <a:r>
              <a:rPr lang="en-US" sz="2800" dirty="0"/>
              <a:t>Can exercise protect against placental </a:t>
            </a:r>
            <a:r>
              <a:rPr lang="en-US" sz="2800" dirty="0">
                <a:solidFill>
                  <a:srgbClr val="FF0000"/>
                </a:solidFill>
              </a:rPr>
              <a:t>oxidative stress</a:t>
            </a:r>
            <a:r>
              <a:rPr lang="en-US" sz="2800" dirty="0"/>
              <a:t>?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98C2FF2-BDFE-A14B-8653-53449B06C87B}"/>
              </a:ext>
            </a:extLst>
          </p:cNvPr>
          <p:cNvGrpSpPr/>
          <p:nvPr/>
        </p:nvGrpSpPr>
        <p:grpSpPr>
          <a:xfrm>
            <a:off x="4447481" y="1361807"/>
            <a:ext cx="3297037" cy="5248656"/>
            <a:chOff x="4381340" y="1429456"/>
            <a:chExt cx="3297037" cy="5248656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332F586-22F2-7F41-90DE-A7B9F5E390B4}"/>
                </a:ext>
              </a:extLst>
            </p:cNvPr>
            <p:cNvGrpSpPr/>
            <p:nvPr/>
          </p:nvGrpSpPr>
          <p:grpSpPr>
            <a:xfrm>
              <a:off x="4381340" y="1657983"/>
              <a:ext cx="3297037" cy="5020129"/>
              <a:chOff x="365101" y="1717878"/>
              <a:chExt cx="3297037" cy="5020129"/>
            </a:xfrm>
          </p:grpSpPr>
          <p:sp>
            <p:nvSpPr>
              <p:cNvPr id="31" name="Rounded Rectangle 30">
                <a:extLst>
                  <a:ext uri="{FF2B5EF4-FFF2-40B4-BE49-F238E27FC236}">
                    <a16:creationId xmlns:a16="http://schemas.microsoft.com/office/drawing/2014/main" id="{AD85AF16-C84D-BA4B-881E-4F080359FD5C}"/>
                  </a:ext>
                </a:extLst>
              </p:cNvPr>
              <p:cNvSpPr/>
              <p:nvPr/>
            </p:nvSpPr>
            <p:spPr>
              <a:xfrm>
                <a:off x="365101" y="1717878"/>
                <a:ext cx="3297037" cy="5020129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26" name="Picture 25" descr="A picture containing clock, person, walking, person&#10;&#10;Description automatically generated">
                <a:extLst>
                  <a:ext uri="{FF2B5EF4-FFF2-40B4-BE49-F238E27FC236}">
                    <a16:creationId xmlns:a16="http://schemas.microsoft.com/office/drawing/2014/main" id="{3FD89B55-A02C-AE4D-87A6-E9DDF4B02E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4591" y="1953236"/>
                <a:ext cx="2908300" cy="4549412"/>
              </a:xfrm>
              <a:prstGeom prst="rect">
                <a:avLst/>
              </a:prstGeom>
            </p:spPr>
          </p:pic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59EE3D2-9313-DE49-BBC2-9F9C646BAD56}"/>
                </a:ext>
              </a:extLst>
            </p:cNvPr>
            <p:cNvSpPr txBox="1"/>
            <p:nvPr/>
          </p:nvSpPr>
          <p:spPr>
            <a:xfrm>
              <a:off x="4755990" y="1429456"/>
              <a:ext cx="106303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Theory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CED9BB2-76E1-6543-A9A1-70CDC4F3719D}"/>
              </a:ext>
            </a:extLst>
          </p:cNvPr>
          <p:cNvGrpSpPr/>
          <p:nvPr/>
        </p:nvGrpSpPr>
        <p:grpSpPr>
          <a:xfrm>
            <a:off x="674883" y="1361807"/>
            <a:ext cx="3231016" cy="5248656"/>
            <a:chOff x="4611245" y="1247544"/>
            <a:chExt cx="3231016" cy="5248656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A2A4809-B939-DC41-8C14-BD9603EE3C71}"/>
                </a:ext>
              </a:extLst>
            </p:cNvPr>
            <p:cNvGrpSpPr/>
            <p:nvPr/>
          </p:nvGrpSpPr>
          <p:grpSpPr>
            <a:xfrm>
              <a:off x="4611245" y="1247544"/>
              <a:ext cx="3231016" cy="5248656"/>
              <a:chOff x="4313328" y="1247990"/>
              <a:chExt cx="4995408" cy="5250962"/>
            </a:xfrm>
          </p:grpSpPr>
          <p:sp>
            <p:nvSpPr>
              <p:cNvPr id="42" name="Rounded Rectangle 41">
                <a:extLst>
                  <a:ext uri="{FF2B5EF4-FFF2-40B4-BE49-F238E27FC236}">
                    <a16:creationId xmlns:a16="http://schemas.microsoft.com/office/drawing/2014/main" id="{5FF62077-D3A3-0443-A525-C76EA587C674}"/>
                  </a:ext>
                </a:extLst>
              </p:cNvPr>
              <p:cNvSpPr/>
              <p:nvPr/>
            </p:nvSpPr>
            <p:spPr>
              <a:xfrm>
                <a:off x="4313328" y="1478823"/>
                <a:ext cx="4995408" cy="5020129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6B3FD2E-ECEA-364A-98A7-711B6CFCC40D}"/>
                  </a:ext>
                </a:extLst>
              </p:cNvPr>
              <p:cNvSpPr txBox="1"/>
              <p:nvPr/>
            </p:nvSpPr>
            <p:spPr>
              <a:xfrm>
                <a:off x="4774857" y="1247990"/>
                <a:ext cx="3319289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What We Know</a:t>
                </a:r>
              </a:p>
            </p:txBody>
          </p:sp>
        </p:grpSp>
        <p:pic>
          <p:nvPicPr>
            <p:cNvPr id="47" name="Picture 46" descr="A picture containing diagram&#10;&#10;Description automatically generated">
              <a:extLst>
                <a:ext uri="{FF2B5EF4-FFF2-40B4-BE49-F238E27FC236}">
                  <a16:creationId xmlns:a16="http://schemas.microsoft.com/office/drawing/2014/main" id="{D07B0587-5164-2944-9DD7-923FBDA548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3579" b="2962"/>
            <a:stretch/>
          </p:blipFill>
          <p:spPr>
            <a:xfrm>
              <a:off x="4990449" y="1709006"/>
              <a:ext cx="2471617" cy="4691794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032ADFC-66BF-8447-A780-A99281551C0E}"/>
              </a:ext>
            </a:extLst>
          </p:cNvPr>
          <p:cNvGrpSpPr/>
          <p:nvPr/>
        </p:nvGrpSpPr>
        <p:grpSpPr>
          <a:xfrm>
            <a:off x="8286100" y="1361807"/>
            <a:ext cx="3231016" cy="5248656"/>
            <a:chOff x="8464327" y="1247544"/>
            <a:chExt cx="3231016" cy="5248656"/>
          </a:xfrm>
        </p:grpSpPr>
        <p:pic>
          <p:nvPicPr>
            <p:cNvPr id="49" name="Picture 48" descr="Diagram&#10;&#10;Description automatically generated">
              <a:extLst>
                <a:ext uri="{FF2B5EF4-FFF2-40B4-BE49-F238E27FC236}">
                  <a16:creationId xmlns:a16="http://schemas.microsoft.com/office/drawing/2014/main" id="{80A90A8F-AE9C-024F-A0DC-21F06343C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45011" y="1709006"/>
              <a:ext cx="2457535" cy="4529358"/>
            </a:xfrm>
            <a:prstGeom prst="rect">
              <a:avLst/>
            </a:prstGeom>
          </p:spPr>
        </p:pic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EAFFC7C-9F56-AD44-B4E1-07BB0F4A1524}"/>
                </a:ext>
              </a:extLst>
            </p:cNvPr>
            <p:cNvGrpSpPr/>
            <p:nvPr/>
          </p:nvGrpSpPr>
          <p:grpSpPr>
            <a:xfrm>
              <a:off x="8464327" y="1247544"/>
              <a:ext cx="3231016" cy="5248656"/>
              <a:chOff x="4313328" y="1247990"/>
              <a:chExt cx="4995408" cy="5250962"/>
            </a:xfrm>
          </p:grpSpPr>
          <p:sp>
            <p:nvSpPr>
              <p:cNvPr id="51" name="Rounded Rectangle 50">
                <a:extLst>
                  <a:ext uri="{FF2B5EF4-FFF2-40B4-BE49-F238E27FC236}">
                    <a16:creationId xmlns:a16="http://schemas.microsoft.com/office/drawing/2014/main" id="{F04CB156-65E1-2E47-B3B4-5EC99CC55F6F}"/>
                  </a:ext>
                </a:extLst>
              </p:cNvPr>
              <p:cNvSpPr/>
              <p:nvPr/>
            </p:nvSpPr>
            <p:spPr>
              <a:xfrm>
                <a:off x="4313328" y="1478823"/>
                <a:ext cx="4995408" cy="5020129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A8083EA-601D-D242-ABCB-6CE9DC361237}"/>
                  </a:ext>
                </a:extLst>
              </p:cNvPr>
              <p:cNvSpPr txBox="1"/>
              <p:nvPr/>
            </p:nvSpPr>
            <p:spPr>
              <a:xfrm>
                <a:off x="4774858" y="1247990"/>
                <a:ext cx="1962641" cy="46186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Method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6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44</Words>
  <Application>Microsoft Macintosh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Preventing Chronic Disease Before Birth:  Can exercise protect against placental oxidative stress?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Ericka Biagioni</dc:creator>
  <cp:lastModifiedBy>Ericka Biagioni</cp:lastModifiedBy>
  <cp:revision>5</cp:revision>
  <dcterms:created xsi:type="dcterms:W3CDTF">2020-10-20T17:57:58Z</dcterms:created>
  <dcterms:modified xsi:type="dcterms:W3CDTF">2020-10-21T00:58:10Z</dcterms:modified>
</cp:coreProperties>
</file>