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23" autoAdjust="0"/>
    <p:restoredTop sz="94660"/>
  </p:normalViewPr>
  <p:slideViewPr>
    <p:cSldViewPr snapToGrid="0">
      <p:cViewPr varScale="1">
        <p:scale>
          <a:sx n="51" d="100"/>
          <a:sy n="51" d="100"/>
        </p:scale>
        <p:origin x="114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6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57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951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4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8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4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9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4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6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4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8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8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F912-25A9-4C8A-B133-CB7B68FDB63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E3586-269D-48AE-80C0-066F085E9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68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37AAE58-B7D3-483F-829E-637C98F7F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7149B-4D5C-48D6-9BCF-208D19CC1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320" y="236832"/>
            <a:ext cx="11493359" cy="1264906"/>
          </a:xfrm>
        </p:spPr>
        <p:txBody>
          <a:bodyPr>
            <a:normAutofit/>
          </a:bodyPr>
          <a:lstStyle/>
          <a:p>
            <a:r>
              <a:rPr lang="en-US" sz="4400" b="1" dirty="0"/>
              <a:t>A leaky hose in your throat: </a:t>
            </a:r>
            <a:br>
              <a:rPr lang="en-US" sz="2800" b="1" dirty="0"/>
            </a:br>
            <a:r>
              <a:rPr lang="en-US" sz="2800" b="1" dirty="0"/>
              <a:t>Hypernasality following maxillary advancement</a:t>
            </a:r>
          </a:p>
        </p:txBody>
      </p:sp>
      <p:pic>
        <p:nvPicPr>
          <p:cNvPr id="18" name="Picture 17" descr="A close up of a tree&#10;&#10;Description automatically generated">
            <a:extLst>
              <a:ext uri="{FF2B5EF4-FFF2-40B4-BE49-F238E27FC236}">
                <a16:creationId xmlns:a16="http://schemas.microsoft.com/office/drawing/2014/main" id="{A193BDA8-F843-4D7E-B579-2B5F6F2084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5" t="25751" r="4827" b="6803"/>
          <a:stretch/>
        </p:blipFill>
        <p:spPr>
          <a:xfrm>
            <a:off x="524686" y="1767316"/>
            <a:ext cx="6104714" cy="456959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3" descr="A close up of food&#10;&#10;Description automatically generated">
            <a:extLst>
              <a:ext uri="{FF2B5EF4-FFF2-40B4-BE49-F238E27FC236}">
                <a16:creationId xmlns:a16="http://schemas.microsoft.com/office/drawing/2014/main" id="{30E3D350-1614-473F-81D6-6E41E01AB1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51"/>
          <a:stretch/>
        </p:blipFill>
        <p:spPr bwMode="auto">
          <a:xfrm>
            <a:off x="6978224" y="1738569"/>
            <a:ext cx="4574790" cy="4598342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460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Bookman Old Style</vt:lpstr>
      <vt:lpstr>Rockwell</vt:lpstr>
      <vt:lpstr>Damask</vt:lpstr>
      <vt:lpstr>A leaky hose in your throat:  Hypernasality following maxillary advancement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leaky hose in your throat:  Hypernasality following maxillary advancement</dc:title>
  <dc:creator>Eshan Pua</dc:creator>
  <cp:lastModifiedBy>Eshan Pua</cp:lastModifiedBy>
  <cp:revision>3</cp:revision>
  <dcterms:created xsi:type="dcterms:W3CDTF">2020-10-19T20:59:38Z</dcterms:created>
  <dcterms:modified xsi:type="dcterms:W3CDTF">2020-10-20T01:45:04Z</dcterms:modified>
</cp:coreProperties>
</file>