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92E7F-EB97-4261-8669-759FC8B9E1F8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FABB-87CB-471C-924D-602D69905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9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4D49-DC2F-45AD-B183-A2E06FE1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F560D-AFC2-4B7D-9530-AE12A3B62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F19E4-B5EB-470E-920B-1BF166F4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2FB24-5EE0-4298-860E-9EEBD003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5466-1AB1-4CBB-B13B-49B5A583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7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EAA7-1AA1-432C-A08C-9A6DB22A0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41FB-EB0B-4549-B29E-3D08CF645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C3DC9-006B-4328-B010-36D083479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069E1-E8BC-41EB-B3A2-EB34FFA0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9C9A5-0C1A-4692-94F6-7D233901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8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C24367-11A9-4421-8D86-F9E3F6042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D07A9-47FE-4DFF-9DF5-692D8C96A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E0D47-EC1F-4645-8175-3498B62B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EB62B-963A-4C4F-8437-6132F197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ECA4A-ACBE-4CB9-8737-0FADA140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5AF0D-A245-4224-9D38-5D6F8602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F9C90-FFE0-47B9-804B-C8F1F6106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4A7C4-BAAB-4E49-9376-9B3D381E3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3ABBF-5152-4DB5-B46B-696AF653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41B3B-0904-4DC9-822A-3ABC3969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6B26-1974-4177-97BF-05A2B2412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68425-C6B8-44DB-B33C-1D1130F5E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C151F-32F8-4D66-8159-7F70A797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E9B40-A5E3-43EA-BCE1-9640E3916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0949-9F52-4ACD-86F9-97A590CC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6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4326-D02B-4ABB-8C0C-3BA0B6CED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CC479-7346-46C6-A1BB-1D137FA82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DDEB8-DBBE-4F9A-8A1E-EE52F0E59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F1F8D-C1B9-4DB4-880E-4C247130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8A735-CE8A-4CB6-B93C-459E2238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D78C3-DF17-4F22-B6D4-2A5A9C17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7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FBCA-E06B-4AD6-933F-9D71C23F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D2B0F-2613-4F60-BB1D-7EF69D6D3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E775B-DF99-4311-B425-8EE017E24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DDDD9-488F-4DC6-8378-1FF344EFE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882F9-E971-4E03-B695-4108EBAA9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10EA98-1F63-41A2-9D54-5F014CFA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F04C33-3945-4049-8880-A0832633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10888-7F0C-48B0-A8C3-1838D5A3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4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AF2B5-8027-4F7C-BB3B-E58A7760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714A8-F700-406B-AC74-11FDCA9B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2FF625-4CA7-4D8D-9ED6-03F7371F5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BC134-1286-4ABD-9887-6F7800A1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9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5C706-6975-42D4-B71A-7EFB5009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9A7A3-0295-4188-A316-91F67CB9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5B7E6-472A-481A-A5BD-CD806BAE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5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9AF0-ACB9-478E-935E-EF3CF3503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8010E-21FA-4F86-B53E-B69A806F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77171-5647-4457-A9D2-A71EDFE5B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BFB78-4D77-4BC6-A35A-03E1A1F1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86C24-1B49-4BF0-85A9-53FFC008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5E3FE-8574-43FA-92B3-497E9087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B0B0D-DD80-44C4-AD7D-5FDF6C10B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41B8FD-7BE4-423F-8E23-7C5B0D055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1197B-6A87-43C0-A727-811819D3D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FAA12-D589-41A3-9B32-9BD18323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47944-2E19-4F10-8222-AC922E1D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43301-F87E-4C0E-8D27-E23DB028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4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E31AF-A366-4E0C-80C0-6AF9AC70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039A1-5E92-4E52-BF36-E3E601C40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68603-433C-40D2-8E37-548DB2B57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F3476-5E30-4B90-A2B9-4221CE35D3D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25ED8-9843-4AEB-9893-DCDF6D136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B2BA8-74E2-43E1-9AE7-69DC9880D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A68D-352F-489F-8D54-41AE00A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7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2F8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0" name="Picture 49" descr="A picture containing umbrella, shirt&#10;&#10;Description automatically generated">
            <a:extLst>
              <a:ext uri="{FF2B5EF4-FFF2-40B4-BE49-F238E27FC236}">
                <a16:creationId xmlns:a16="http://schemas.microsoft.com/office/drawing/2014/main" id="{A5A59225-7B4D-4F05-A105-DF1A846571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391" y="1599863"/>
            <a:ext cx="3388566" cy="3388566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929C2269-1974-4E39-932D-408EECF7D91B}"/>
              </a:ext>
            </a:extLst>
          </p:cNvPr>
          <p:cNvSpPr txBox="1"/>
          <p:nvPr/>
        </p:nvSpPr>
        <p:spPr>
          <a:xfrm>
            <a:off x="3439883" y="326570"/>
            <a:ext cx="50407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3 Rs in Human Body Systems </a:t>
            </a: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(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Lactate as an example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)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A48353F-77C1-4749-A235-9E3A16DA3473}"/>
              </a:ext>
            </a:extLst>
          </p:cNvPr>
          <p:cNvGrpSpPr/>
          <p:nvPr/>
        </p:nvGrpSpPr>
        <p:grpSpPr>
          <a:xfrm>
            <a:off x="2622079" y="1657201"/>
            <a:ext cx="6831404" cy="4684750"/>
            <a:chOff x="2622079" y="1689859"/>
            <a:chExt cx="6831404" cy="468475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4AC7856-D51F-4320-BE08-3F716757DA8A}"/>
                </a:ext>
              </a:extLst>
            </p:cNvPr>
            <p:cNvGrpSpPr/>
            <p:nvPr/>
          </p:nvGrpSpPr>
          <p:grpSpPr>
            <a:xfrm>
              <a:off x="2622079" y="1689859"/>
              <a:ext cx="6831404" cy="4684750"/>
              <a:chOff x="2622079" y="1689859"/>
              <a:chExt cx="6831404" cy="4684750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C69DFA7F-FF56-456B-94CD-D0BE1161A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flipH="1">
                <a:off x="8034234" y="1689859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95CDB048-F13D-4413-A04A-6A1A8812A7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640939" y="1773732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A788B9EA-EC83-40E2-8BC2-2AEF7834AF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flipH="1">
                <a:off x="8034234" y="3273655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F030D3DC-4420-4DE2-9DD4-7F657F4125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2622079" y="3294536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46" name="Picture 45">
                <a:extLst>
                  <a:ext uri="{FF2B5EF4-FFF2-40B4-BE49-F238E27FC236}">
                    <a16:creationId xmlns:a16="http://schemas.microsoft.com/office/drawing/2014/main" id="{06E0A791-87D9-46A5-BDC3-CDC1DF664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5409039" y="5156335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55095DB7-3B38-4284-9BC4-55A82AFB3C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flipH="1">
                <a:off x="7213804" y="4785460"/>
                <a:ext cx="1419249" cy="1218274"/>
              </a:xfrm>
              <a:prstGeom prst="rect">
                <a:avLst/>
              </a:prstGeom>
            </p:spPr>
          </p:pic>
          <p:pic>
            <p:nvPicPr>
              <p:cNvPr id="52" name="Picture 51">
                <a:extLst>
                  <a:ext uri="{FF2B5EF4-FFF2-40B4-BE49-F238E27FC236}">
                    <a16:creationId xmlns:a16="http://schemas.microsoft.com/office/drawing/2014/main" id="{B6056969-01D6-43BD-8656-2AC31C4261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20000" contrast="-4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749665" y="4815340"/>
                <a:ext cx="1419249" cy="1218274"/>
              </a:xfrm>
              <a:prstGeom prst="rect">
                <a:avLst/>
              </a:prstGeom>
            </p:spPr>
          </p:pic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2A24F6F-F103-423B-B4AF-B3B61CF31A26}"/>
                </a:ext>
              </a:extLst>
            </p:cNvPr>
            <p:cNvSpPr txBox="1"/>
            <p:nvPr/>
          </p:nvSpPr>
          <p:spPr>
            <a:xfrm>
              <a:off x="2906486" y="2786743"/>
              <a:ext cx="86618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Lactate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C15E1445-B353-4C31-95F1-863DF915BB9E}"/>
              </a:ext>
            </a:extLst>
          </p:cNvPr>
          <p:cNvSpPr txBox="1"/>
          <p:nvPr/>
        </p:nvSpPr>
        <p:spPr>
          <a:xfrm>
            <a:off x="2939140" y="4332514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D4C6488-E838-4200-8989-6FA1B5A56CCF}"/>
              </a:ext>
            </a:extLst>
          </p:cNvPr>
          <p:cNvSpPr txBox="1"/>
          <p:nvPr/>
        </p:nvSpPr>
        <p:spPr>
          <a:xfrm>
            <a:off x="4060364" y="5802086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D168397-96BD-4CF9-A272-B6110AA15F54}"/>
              </a:ext>
            </a:extLst>
          </p:cNvPr>
          <p:cNvSpPr txBox="1"/>
          <p:nvPr/>
        </p:nvSpPr>
        <p:spPr>
          <a:xfrm>
            <a:off x="5682334" y="6161314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A8D3E88-75E8-4033-9A4B-5DC3B2A42D36}"/>
              </a:ext>
            </a:extLst>
          </p:cNvPr>
          <p:cNvSpPr txBox="1"/>
          <p:nvPr/>
        </p:nvSpPr>
        <p:spPr>
          <a:xfrm>
            <a:off x="8403765" y="4245423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2D7B2D9-B7F1-4960-B284-73F70D85A79B}"/>
              </a:ext>
            </a:extLst>
          </p:cNvPr>
          <p:cNvSpPr txBox="1"/>
          <p:nvPr/>
        </p:nvSpPr>
        <p:spPr>
          <a:xfrm>
            <a:off x="7543792" y="5769430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79171CA-4D30-4FB9-9E6A-29DEF6E8AB99}"/>
              </a:ext>
            </a:extLst>
          </p:cNvPr>
          <p:cNvSpPr txBox="1"/>
          <p:nvPr/>
        </p:nvSpPr>
        <p:spPr>
          <a:xfrm>
            <a:off x="8414651" y="2656121"/>
            <a:ext cx="8661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  <a:cs typeface="Times New Roman" panose="02020603050405020304" pitchFamily="18" charset="0"/>
              </a:rPr>
              <a:t>Lactate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02C90A4-FBBA-4FB8-85BC-7EC90091437A}"/>
              </a:ext>
            </a:extLst>
          </p:cNvPr>
          <p:cNvGrpSpPr/>
          <p:nvPr/>
        </p:nvGrpSpPr>
        <p:grpSpPr>
          <a:xfrm>
            <a:off x="2555124" y="2852065"/>
            <a:ext cx="7070863" cy="3823861"/>
            <a:chOff x="2555124" y="2852065"/>
            <a:chExt cx="7070863" cy="3823861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4B52213-ED53-4580-8518-8906BB48D3E5}"/>
                </a:ext>
              </a:extLst>
            </p:cNvPr>
            <p:cNvSpPr txBox="1"/>
            <p:nvPr/>
          </p:nvSpPr>
          <p:spPr>
            <a:xfrm>
              <a:off x="8208405" y="2852065"/>
              <a:ext cx="12466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Angiogenesis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9F89EA9-2D60-467E-A063-9C7C46812622}"/>
                </a:ext>
              </a:extLst>
            </p:cNvPr>
            <p:cNvSpPr txBox="1"/>
            <p:nvPr/>
          </p:nvSpPr>
          <p:spPr>
            <a:xfrm>
              <a:off x="8099541" y="4430495"/>
              <a:ext cx="15264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Gluconeogenesis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A323BCB-2F03-4C52-8195-C56183D4A54E}"/>
                </a:ext>
              </a:extLst>
            </p:cNvPr>
            <p:cNvSpPr txBox="1"/>
            <p:nvPr/>
          </p:nvSpPr>
          <p:spPr>
            <a:xfrm>
              <a:off x="7174256" y="5965378"/>
              <a:ext cx="15264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TCA Cycle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ECFFE98-D1F6-47B0-ACE7-E65C7A1786B0}"/>
                </a:ext>
              </a:extLst>
            </p:cNvPr>
            <p:cNvSpPr txBox="1"/>
            <p:nvPr/>
          </p:nvSpPr>
          <p:spPr>
            <a:xfrm>
              <a:off x="5323689" y="6368149"/>
              <a:ext cx="15264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Metastasis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FE35B01-3377-4D60-915F-60AE03994F44}"/>
                </a:ext>
              </a:extLst>
            </p:cNvPr>
            <p:cNvSpPr txBox="1"/>
            <p:nvPr/>
          </p:nvSpPr>
          <p:spPr>
            <a:xfrm>
              <a:off x="3614627" y="6063349"/>
              <a:ext cx="177931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Energy Production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627E8CC-A12C-4491-9D65-13423C42C4B1}"/>
                </a:ext>
              </a:extLst>
            </p:cNvPr>
            <p:cNvSpPr txBox="1"/>
            <p:nvPr/>
          </p:nvSpPr>
          <p:spPr>
            <a:xfrm>
              <a:off x="2566013" y="4593773"/>
              <a:ext cx="173537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Alanine Production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E38D252-9CF5-4111-802D-6D6425363B09}"/>
                </a:ext>
              </a:extLst>
            </p:cNvPr>
            <p:cNvSpPr txBox="1"/>
            <p:nvPr/>
          </p:nvSpPr>
          <p:spPr>
            <a:xfrm>
              <a:off x="2555124" y="3037115"/>
              <a:ext cx="173537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  <a:cs typeface="Times New Roman" panose="02020603050405020304" pitchFamily="18" charset="0"/>
                </a:rPr>
                <a:t>HUVECs Behavior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034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84097C-C577-4046-ACA6-EEAD1BFE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4" y="141516"/>
            <a:ext cx="12030534" cy="65869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483903-35E3-4439-BBC9-F4568F902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1639" y="1496786"/>
            <a:ext cx="3181350" cy="533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BAEBCA-EFF2-429E-A31B-F75EA2AF33CF}"/>
              </a:ext>
            </a:extLst>
          </p:cNvPr>
          <p:cNvSpPr txBox="1"/>
          <p:nvPr/>
        </p:nvSpPr>
        <p:spPr>
          <a:xfrm>
            <a:off x="1023256" y="2242459"/>
            <a:ext cx="805542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Georgia" panose="02040502050405020303" pitchFamily="18" charset="0"/>
              </a:rPr>
              <a:t>Fatema Salem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East Carolina University – Brody School of Medicine</a:t>
            </a:r>
          </a:p>
          <a:p>
            <a:r>
              <a:rPr lang="en-US" sz="2000" dirty="0">
                <a:latin typeface="Georgia" panose="02040502050405020303" pitchFamily="18" charset="0"/>
              </a:rPr>
              <a:t>Interdisciplinary Biological Sciences – Chemistry Department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b="1" i="1" dirty="0">
                <a:latin typeface="Georgia" panose="02040502050405020303" pitchFamily="18" charset="0"/>
              </a:rPr>
              <a:t>3 Rs in the Human Body Systems ( Lactate as an example)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</a:p>
          <a:p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4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59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Salem, Fatema B</dc:creator>
  <cp:lastModifiedBy>Salem, Fatema B</cp:lastModifiedBy>
  <cp:revision>6</cp:revision>
  <dcterms:created xsi:type="dcterms:W3CDTF">2020-10-20T02:28:19Z</dcterms:created>
  <dcterms:modified xsi:type="dcterms:W3CDTF">2020-10-20T07:08:16Z</dcterms:modified>
</cp:coreProperties>
</file>