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49"/>
    <p:restoredTop sz="96208"/>
  </p:normalViewPr>
  <p:slideViewPr>
    <p:cSldViewPr snapToGrid="0" snapToObjects="1">
      <p:cViewPr varScale="1">
        <p:scale>
          <a:sx n="59" d="100"/>
          <a:sy n="59" d="100"/>
        </p:scale>
        <p:origin x="208" y="1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E22-F865-5947-89EF-84F4FB703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E37BB-F4A5-494B-A0F6-60002121E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EF6A5-F84B-1A4E-B3D0-FC18C9F8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B9A5E-884A-CC4F-8BDA-AA0B5460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1AB8-6E08-094E-A207-217C1B9A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3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10F4-44A8-424E-818E-41ED8762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E4826-68DA-C44C-96AC-9BF2F3D87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4043-E84A-BD4C-BBBD-BFBA0AC7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02ED-13DD-8843-BD9A-1929AFE0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5BB0F-519E-094D-940D-55C6528F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1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4071E-84E2-BC4C-8B76-3FCEF7B02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8F602-886A-6F4C-9C8F-D64E5E35B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DF48C-72C6-7F42-BDA4-A9B561BE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32D67-6D3D-C441-BF07-21FAA084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76CEF-8334-1345-A153-E198ED6C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5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F52E-45D2-B740-BEBB-7A280210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A3C1C-BB38-8E44-B78E-A3132D97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A6B1C-9521-884E-A23A-5C1D381F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1C14F-5AC9-0846-8626-89B30ED7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213F-9D0D-6F44-97E6-687151B6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4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4401-A71F-5046-845F-0F1E6974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2E851-17DC-CF48-95EC-32E19D67D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41A57-BDB6-C74E-BDC3-061D783D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98886-093A-DF4A-B3C6-844A0EDC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C6BAE-C81B-244C-A7AC-FB8919AD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0AB9-8217-844F-9A9F-948CAD87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73BC-102F-BB49-BED4-6F6EBD10B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2BEFE-A8C3-524A-B95A-274972C37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5CE60-DCB8-0D4C-98D5-31AE84CC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B4EB3-EDEE-C049-9D1F-44B4F25D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3C430-B16E-6647-8B07-6F738FD8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7B5D-12F1-C640-8435-F809284C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4EA67-0497-104B-A81A-5F9B8974C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EBD6A-F070-0B4B-A1C7-E5824449A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37C216-4562-6C47-BEBB-066AC05EC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A0B26-AAAB-FB4C-A95F-ACC59D744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29275B-7D11-7441-870E-05480AAA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AA2F4-4597-6B44-A8E5-EA2B36D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39B4F-452E-E64A-AAF7-0BAB4EB4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4B7B-D8F1-F14A-9E9A-21BCE0D1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9895-6671-904F-8E5D-45329BBF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13397-9E5F-B747-A423-732EA13A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46BD9-C33F-3C4F-91AE-7969B1F2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F2882-6D68-AF4D-96AC-7EA63113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46272-B2AF-A84F-A724-0608A7CE9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F4DA7-44CD-FA4F-B57E-802B13D8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AB0F-A3D9-5743-B22F-042D4DFD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B4C43-D531-6049-995A-3CBA409C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BD9F4-2705-684A-BCCB-70FC93403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C0A4-57D1-7240-9A86-A51BD603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3B08E-620F-C445-974B-28FCE2FA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4CCFB-544D-DE49-AE68-4B4AD7E2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D105-4CB4-524C-A950-04C5BCB8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D380EB-52E3-0A4F-9ABD-9103C231F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F4B76-27FC-C045-9F7C-8C16FF26D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171D5-F9A5-C948-9428-53A42F1D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3C708-2919-814E-847A-83F076A6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9381E-4818-194B-B964-633FC542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3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66A7B-8A59-C946-824B-709A04F6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99668-F6F1-6A4D-868E-557246150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B7601-FB48-FE43-A505-AD9093638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F7238-653F-6D41-A8B2-0F4E10B6CB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8FB4A-73DA-0B4C-AC44-C9B6D4EB9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E74C8-7B08-CC47-9BFE-E8F6B8A52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4E9B6-E090-5745-ADC2-664BBEAF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://themommaven.com/2012/07/my-mri-experie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80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82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84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A close up of a screen&#10;&#10;Description automatically generated">
            <a:extLst>
              <a:ext uri="{FF2B5EF4-FFF2-40B4-BE49-F238E27FC236}">
                <a16:creationId xmlns:a16="http://schemas.microsoft.com/office/drawing/2014/main" id="{DD654666-73AE-A84F-AB5D-981B14A85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34" y="788663"/>
            <a:ext cx="5148072" cy="2343150"/>
          </a:xfrm>
          <a:prstGeom prst="rect">
            <a:avLst/>
          </a:prstGeom>
        </p:spPr>
      </p:pic>
      <p:grpSp>
        <p:nvGrpSpPr>
          <p:cNvPr id="100" name="Group 86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88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A picture containing indoor, room, small, sitting&#10;&#10;Description automatically generated">
            <a:extLst>
              <a:ext uri="{FF2B5EF4-FFF2-40B4-BE49-F238E27FC236}">
                <a16:creationId xmlns:a16="http://schemas.microsoft.com/office/drawing/2014/main" id="{46675DAF-DE3E-7945-AD1A-C8DCA7166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1923" y="3621229"/>
            <a:ext cx="2537462" cy="2586334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8" descr="A picture containing table, sitting, food, covered&#10;&#10;Description automatically generated">
            <a:extLst>
              <a:ext uri="{FF2B5EF4-FFF2-40B4-BE49-F238E27FC236}">
                <a16:creationId xmlns:a16="http://schemas.microsoft.com/office/drawing/2014/main" id="{2AE83816-4F2F-4E4D-A9B8-B6EAA1367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70839" y="672050"/>
            <a:ext cx="5120027" cy="5305728"/>
          </a:xfrm>
          <a:prstGeom prst="rect">
            <a:avLst/>
          </a:prstGeom>
        </p:spPr>
      </p:pic>
      <p:pic>
        <p:nvPicPr>
          <p:cNvPr id="19" name="Picture 18" descr="A hand holding a baby&#10;&#10;Description automatically generated">
            <a:extLst>
              <a:ext uri="{FF2B5EF4-FFF2-40B4-BE49-F238E27FC236}">
                <a16:creationId xmlns:a16="http://schemas.microsoft.com/office/drawing/2014/main" id="{3D3A563C-ACF8-F44D-87FF-F27DD6704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309" y="3621229"/>
            <a:ext cx="2484017" cy="25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4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Gilbert, Imani</dc:creator>
  <cp:lastModifiedBy>Gilbert, Imani</cp:lastModifiedBy>
  <cp:revision>3</cp:revision>
  <dcterms:created xsi:type="dcterms:W3CDTF">2020-10-13T20:55:54Z</dcterms:created>
  <dcterms:modified xsi:type="dcterms:W3CDTF">2020-10-20T19:51:30Z</dcterms:modified>
</cp:coreProperties>
</file>