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56" d="100"/>
          <a:sy n="56" d="100"/>
        </p:scale>
        <p:origin x="1209" y="8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60CC-D1ED-431F-9E3B-B11368E21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B9BBA-258D-422A-AB62-DAF3641F8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19160-8DA0-4692-9AB6-D7F391A7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2DA6-9ABC-4B0F-9FE5-BFCCFE344F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A282C-55D1-4D67-B271-EC6804D7C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2DB64-FA3A-4623-8107-12B2D93F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162B-5FC2-44D4-8C1C-2512C72C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4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BC67A-154B-48D9-849E-5C4019A1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329EF-637A-445E-8640-331A6CFCB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1224A-6116-4C61-B36B-C9F50E28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2DA6-9ABC-4B0F-9FE5-BFCCFE344F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53046-FB5E-4A77-A174-34D74FA6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1E0B4-D3C2-4B2C-8957-4380AEC52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162B-5FC2-44D4-8C1C-2512C72C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9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CB8C7C-2B6D-43E9-B302-A0FD76EC1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5DD26D-B381-4E9F-B7B3-D454C8B1A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780E7-E04E-4AF4-9D94-0EE8DF8F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2DA6-9ABC-4B0F-9FE5-BFCCFE344F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EAFE3-49B6-4D97-81E1-6FAAFB08E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68E4E-ED6F-4AF3-BA33-546CF433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162B-5FC2-44D4-8C1C-2512C72C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5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264CE-4E96-42EA-A81F-EB80020B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411C3-F89A-4658-9065-D11CA10DA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46C44-79C0-4E2E-8DDB-764D1B20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2DA6-9ABC-4B0F-9FE5-BFCCFE344F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BD4E3-B1B8-4047-BC1E-A5F0B3EA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A4B7-C2B7-46D7-B2DB-98E23E27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162B-5FC2-44D4-8C1C-2512C72C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1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8F656-396F-4F58-88D9-1A69E6780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C2D13-6249-4AF0-997C-8A8441B03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3E636-6A30-4A74-AD59-B5077DAD1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2DA6-9ABC-4B0F-9FE5-BFCCFE344F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E2536-51AE-449B-A9C3-FF91845C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9685C-886A-4C5C-B8D2-583C0D3A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162B-5FC2-44D4-8C1C-2512C72C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9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80104-9766-44BD-A057-3A4583F9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FF239-A217-4770-A1B8-2830A162E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2BE74-E7B1-4E8B-B09E-ABE76E7B5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E459-EC5A-44FE-90BD-703D7AA2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2DA6-9ABC-4B0F-9FE5-BFCCFE344F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64CB1-7911-4CE0-AECB-54BE6442C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59BC8-9569-4335-8E0E-A7BA4EE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162B-5FC2-44D4-8C1C-2512C72C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5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01B99-04CB-43C7-AA67-FAD60EDEE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488D2-9299-44BF-B09C-8A3BD6DF2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BAE58-508A-4C26-B880-636D3DE5B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7CC010-BBFE-47B3-B447-07FF4FA03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AE33C-3FB5-4C23-BBA7-A25088EB2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FDDDD4-197F-4CF5-A166-00B1B33DA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2DA6-9ABC-4B0F-9FE5-BFCCFE344F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066C8C-6770-4F23-80D6-A5975BE3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F1268B-EC95-401E-AB41-F99E99FB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162B-5FC2-44D4-8C1C-2512C72C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0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1072A-DDC2-4D84-B700-31505E8B2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0FA60-75C8-46CC-A172-0DB4F53F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2DA6-9ABC-4B0F-9FE5-BFCCFE344F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62C680-66FB-4655-A134-FB105213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0BEF9-E1ED-4C88-B1EB-85B5940F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162B-5FC2-44D4-8C1C-2512C72C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7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E9501-8331-486C-8AE0-70C9BAB1D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2DA6-9ABC-4B0F-9FE5-BFCCFE344F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8EDA9A-9EA6-4143-8501-467BECF2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3AAFE-A0AD-411E-A33A-10E14DF2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162B-5FC2-44D4-8C1C-2512C72C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7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F5A90-B182-45C8-8B88-359FBE9F4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4F850-26AC-4599-B1B0-A9CF5BC5D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B738C-54D5-4D5F-94A5-45BDA06A1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E4048-A889-40BC-A261-90AEFC19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2DA6-9ABC-4B0F-9FE5-BFCCFE344F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D678C-F22B-474C-A7E6-58267B6D2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C7DF7-0AA5-41B4-ADC2-9286FBB0E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162B-5FC2-44D4-8C1C-2512C72C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6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819F2-9DE7-4965-A5DC-BD96E78E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CCFBD-6D3B-434D-8BC0-71D27EB54E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830C4-74C2-414B-B6F7-7AC6BCFB3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2A1F3-FEBD-404B-B8B3-006455078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2DA6-9ABC-4B0F-9FE5-BFCCFE344F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1D57C-DED4-478A-8610-BEF7DDFA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5BD07-A563-4780-9F5D-948452E4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162B-5FC2-44D4-8C1C-2512C72C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8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43A289-8A21-416F-965D-A2D7B841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62276-9FBE-45AD-A216-BE6C76730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63577-D194-4291-A972-348256BFE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B2DA6-9ABC-4B0F-9FE5-BFCCFE344F3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649C3-BF6A-4CE8-896C-B140A868F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6509F-A80A-4E50-9797-DE0C5FA6F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E162B-5FC2-44D4-8C1C-2512C72C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9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1CB8238-96A2-4C5D-84E1-553C8E55224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29"/>
          <a:stretch/>
        </p:blipFill>
        <p:spPr bwMode="auto">
          <a:xfrm>
            <a:off x="1362024" y="1430165"/>
            <a:ext cx="9246549" cy="39976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3F8E06-55D0-4709-A36A-DD02BA0BE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" t="51981" r="37790" b="36969"/>
          <a:stretch/>
        </p:blipFill>
        <p:spPr>
          <a:xfrm>
            <a:off x="3581077" y="1952714"/>
            <a:ext cx="1945463" cy="7566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3AD8EA-44E0-4CD7-9725-1A36251EDF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93" t="42586" r="28882" b="22535"/>
          <a:stretch/>
        </p:blipFill>
        <p:spPr>
          <a:xfrm>
            <a:off x="10058522" y="4905286"/>
            <a:ext cx="2057235" cy="18945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E6BD0E-1CEA-4BDD-91AD-77F230979126}"/>
              </a:ext>
            </a:extLst>
          </p:cNvPr>
          <p:cNvSpPr/>
          <p:nvPr/>
        </p:nvSpPr>
        <p:spPr>
          <a:xfrm>
            <a:off x="89895" y="-28907"/>
            <a:ext cx="122835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Interactions among Hosts, Parasites, and Mercury, </a:t>
            </a:r>
          </a:p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with Changing Salinity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7E6572-E71F-4916-A110-8F81A154C44E}"/>
              </a:ext>
            </a:extLst>
          </p:cNvPr>
          <p:cNvSpPr txBox="1"/>
          <p:nvPr/>
        </p:nvSpPr>
        <p:spPr>
          <a:xfrm>
            <a:off x="4491975" y="5322692"/>
            <a:ext cx="34050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Blakeslee and Tsui labs (unpublished)</a:t>
            </a:r>
            <a:endParaRPr lang="en-US" sz="1600" i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23C18E4-27A3-4ED1-A2D3-C3D61289D0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30" t="20446" r="12936" b="28484"/>
          <a:stretch/>
        </p:blipFill>
        <p:spPr>
          <a:xfrm>
            <a:off x="89894" y="4868154"/>
            <a:ext cx="1986733" cy="1931715"/>
          </a:xfrm>
          <a:prstGeom prst="rect">
            <a:avLst/>
          </a:prstGeom>
        </p:spPr>
      </p:pic>
      <p:pic>
        <p:nvPicPr>
          <p:cNvPr id="3" name="Picture 2" descr="A crab in the air&#10;&#10;Description automatically generated">
            <a:extLst>
              <a:ext uri="{FF2B5EF4-FFF2-40B4-BE49-F238E27FC236}">
                <a16:creationId xmlns:a16="http://schemas.microsoft.com/office/drawing/2014/main" id="{FDB5BEB2-0440-43AD-95BE-226F0777B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984" y="1815981"/>
            <a:ext cx="1583297" cy="140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68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Lukas, Laura Christina</dc:creator>
  <cp:lastModifiedBy>Lukas, Laura Christina</cp:lastModifiedBy>
  <cp:revision>22</cp:revision>
  <dcterms:created xsi:type="dcterms:W3CDTF">2020-10-10T22:21:45Z</dcterms:created>
  <dcterms:modified xsi:type="dcterms:W3CDTF">2020-10-19T22:55:29Z</dcterms:modified>
</cp:coreProperties>
</file>