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31"/>
    <p:restoredTop sz="94646"/>
  </p:normalViewPr>
  <p:slideViewPr>
    <p:cSldViewPr snapToGrid="0" snapToObjects="1">
      <p:cViewPr>
        <p:scale>
          <a:sx n="72" d="100"/>
          <a:sy n="72" d="100"/>
        </p:scale>
        <p:origin x="408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47598-F565-8D44-A3C3-C16EC459C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E24B61-F959-6A45-98F2-176CB55B7E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9C3BF7-628F-CB46-9892-66CCF3A3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3D879-892E-4A4F-90F0-0E0F3F94968A}" type="datetimeFigureOut">
              <a:rPr lang="en-US" smtClean="0"/>
              <a:t>10/17/20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DF0F11-BA50-1842-983F-AB055BD44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8FA5F-9E10-FB4A-95AF-7B52DEDC5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0572F-18FF-8046-9A6C-456CF88B3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92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FA6AF-87A0-4849-9D11-FF4C3A043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F31772-4178-9349-AB86-784E450DB1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125B8-80E1-204B-B949-28FB80DD8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3D879-892E-4A4F-90F0-0E0F3F94968A}" type="datetimeFigureOut">
              <a:rPr lang="en-US" smtClean="0"/>
              <a:t>10/17/20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FF7BE-DD62-7C41-8731-EC3D816DF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94337-5DE5-E24A-921B-47313AA30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0572F-18FF-8046-9A6C-456CF88B3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174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FE4DF2-9E55-704E-9723-03999F3689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54E418-5421-7C47-9990-C749BA965F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DB2CDF-B299-144B-AA04-A35051C42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3D879-892E-4A4F-90F0-0E0F3F94968A}" type="datetimeFigureOut">
              <a:rPr lang="en-US" smtClean="0"/>
              <a:t>10/17/20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3D16-8E9B-5C42-984F-BCA9E0B1B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8420A4-FE53-0341-8403-8844E722F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0572F-18FF-8046-9A6C-456CF88B3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201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BDBD1-F9B9-3947-A14D-F77BF5B2A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13276-F203-4446-BD13-D11A9A72EA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512349-ED32-2041-B272-FA5DB2989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3D879-892E-4A4F-90F0-0E0F3F94968A}" type="datetimeFigureOut">
              <a:rPr lang="en-US" smtClean="0"/>
              <a:t>10/17/20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0085B-D0BD-3145-A826-8415A330D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57886F-75E0-1845-99C4-0731E2097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0572F-18FF-8046-9A6C-456CF88B3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853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0CC5B-A2EF-264C-8CC6-3908B93EC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9BFDB4-0EA5-204F-A89F-ECC8427488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CF8D6-43F3-6743-840D-175953F4E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3D879-892E-4A4F-90F0-0E0F3F94968A}" type="datetimeFigureOut">
              <a:rPr lang="en-US" smtClean="0"/>
              <a:t>10/17/20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76018-B208-0A4C-BC1B-97D242C3E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66189-9298-BF4A-B421-EE18CF69B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0572F-18FF-8046-9A6C-456CF88B3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750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0D7C8-9FE4-1F49-8605-0F6C6E592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24F82-BACF-F241-87F5-27964EDD86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65EAD4-4FA3-2B4C-9AFA-AED42F2586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72098D-518C-D54D-B6B5-DF629ED71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3D879-892E-4A4F-90F0-0E0F3F94968A}" type="datetimeFigureOut">
              <a:rPr lang="en-US" smtClean="0"/>
              <a:t>10/17/20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B8EC1E-B1F9-1A49-BB3E-D5921F178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A77643-E840-C645-A744-716DA532B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0572F-18FF-8046-9A6C-456CF88B3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503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B9EAE-D4B8-B948-A55E-7C7490E2E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1001A-1C76-9047-BE79-96A691CC80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9BFEC-EBD6-E441-BDA9-85816EAA02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1690E8-AD82-4148-B04F-CEA2259EF8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454163-B52F-014E-962C-EC08330298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54A978-FCA9-304C-8D39-57DEDD626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3D879-892E-4A4F-90F0-0E0F3F94968A}" type="datetimeFigureOut">
              <a:rPr lang="en-US" smtClean="0"/>
              <a:t>10/17/20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C03569-B12F-6E46-BA22-541DEFCB4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DC12FE-1DE9-FF45-BC32-FCF7FCB05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0572F-18FF-8046-9A6C-456CF88B3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581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EBB4D-EF73-F647-B691-E5981149B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2263C4-CBB9-E14C-B139-07E3A8A8B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3D879-892E-4A4F-90F0-0E0F3F94968A}" type="datetimeFigureOut">
              <a:rPr lang="en-US" smtClean="0"/>
              <a:t>10/17/20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3E4FD0-4A17-8244-A3F3-D4728922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129F2E-40B2-174F-91ED-8906C8193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0572F-18FF-8046-9A6C-456CF88B3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884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48DA2E-F0B2-4D45-BC73-D80CB0EA4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3D879-892E-4A4F-90F0-0E0F3F94968A}" type="datetimeFigureOut">
              <a:rPr lang="en-US" smtClean="0"/>
              <a:t>10/17/20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B44A3E-55BC-7045-BCDE-65B75F165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EB90C5-5CC8-7B45-A5CA-89F81CFC6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0572F-18FF-8046-9A6C-456CF88B3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776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E5BC1-D985-6B40-A234-43C486187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78FF2-468F-014B-9FE5-3E1269C5E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8BF909-4F14-8248-9763-D3F5A3D945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5921AB-BF43-854A-81E1-59AF29A5F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3D879-892E-4A4F-90F0-0E0F3F94968A}" type="datetimeFigureOut">
              <a:rPr lang="en-US" smtClean="0"/>
              <a:t>10/17/20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0EC34F-A365-AC42-8157-88DD9E345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47E743-33FE-2D4D-8B21-656E06C6B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0572F-18FF-8046-9A6C-456CF88B3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770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54B42-882E-5449-AD22-6FAC81EA4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374FED-A3CC-4541-821F-ABBD7C9509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0CDA76-5B72-684C-82E9-96E8D7095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AB4F45-C5A3-3F48-A23E-E5A920263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3D879-892E-4A4F-90F0-0E0F3F94968A}" type="datetimeFigureOut">
              <a:rPr lang="en-US" smtClean="0"/>
              <a:t>10/17/20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219A01-33C8-A949-A889-AB955A6AD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B16758-07EE-CF4D-A221-5DF97B065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0572F-18FF-8046-9A6C-456CF88B3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688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9BBF88-2914-4448-9413-EF9476D8D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ACC2B6-99E4-6F47-96D2-DCFE1B754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BA33CB-5682-C74B-8889-66CE93E411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3D879-892E-4A4F-90F0-0E0F3F94968A}" type="datetimeFigureOut">
              <a:rPr lang="en-US" smtClean="0"/>
              <a:t>10/17/20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D8797-AFD1-7B47-A327-541E3189E8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926E8-3453-0B48-9DA6-0969E1B407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0572F-18FF-8046-9A6C-456CF88B3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998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5684C-95E3-D244-B15F-C6DC3EAAE9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DB432E-F2BF-DC40-BC42-143A6E808A31}"/>
              </a:ext>
            </a:extLst>
          </p:cNvPr>
          <p:cNvSpPr>
            <a:spLocks noGrp="1" noChangeAspect="1"/>
          </p:cNvSpPr>
          <p:nvPr>
            <p:ph type="ctrTitle"/>
          </p:nvPr>
        </p:nvSpPr>
        <p:spPr>
          <a:xfrm>
            <a:off x="352925" y="1989221"/>
            <a:ext cx="11325727" cy="2387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Baghdad" pitchFamily="2" charset="-78"/>
                <a:cs typeface="Baghdad" pitchFamily="2" charset="-78"/>
              </a:rPr>
              <a:t>Borrowing ecological principles: Effect of substrate orientation and complexity on reef formation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C1BDCD-DCEE-6849-B642-0DF95888A3A9}"/>
              </a:ext>
            </a:extLst>
          </p:cNvPr>
          <p:cNvSpPr>
            <a:spLocks noGrp="1" noChangeAspect="1"/>
          </p:cNvSpPr>
          <p:nvPr>
            <p:ph type="subTitle" idx="1"/>
          </p:nvPr>
        </p:nvSpPr>
        <p:spPr>
          <a:xfrm>
            <a:off x="1443788" y="3548940"/>
            <a:ext cx="9144000" cy="1655762"/>
          </a:xfrm>
        </p:spPr>
        <p:txBody>
          <a:bodyPr/>
          <a:lstStyle/>
          <a:p>
            <a:r>
              <a:rPr lang="en-US" b="1" dirty="0">
                <a:latin typeface="Baghdad" pitchFamily="2" charset="-78"/>
                <a:cs typeface="Baghdad" pitchFamily="2" charset="-78"/>
              </a:rPr>
              <a:t>Nina C. Woodard</a:t>
            </a:r>
          </a:p>
          <a:p>
            <a:r>
              <a:rPr lang="en-US" b="1" dirty="0">
                <a:latin typeface="Baghdad" pitchFamily="2" charset="-78"/>
                <a:cs typeface="Baghdad" pitchFamily="2" charset="-78"/>
              </a:rPr>
              <a:t>Rachel K. Gittman</a:t>
            </a:r>
          </a:p>
        </p:txBody>
      </p:sp>
    </p:spTree>
    <p:extLst>
      <p:ext uri="{BB962C8B-B14F-4D97-AF65-F5344CB8AC3E}">
        <p14:creationId xmlns:p14="http://schemas.microsoft.com/office/powerpoint/2010/main" val="1722948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537B37-4EE4-A64F-BB0E-B28B971C82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80"/>
          <a:stretch/>
        </p:blipFill>
        <p:spPr>
          <a:xfrm>
            <a:off x="6619961" y="-1"/>
            <a:ext cx="5572040" cy="35183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447850-09FB-5F42-A4A8-51DD39E347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11174" y="4179029"/>
            <a:ext cx="2680825" cy="26789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FBB0F5-CB31-6E46-960F-467216E8A7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3524" y="4179029"/>
            <a:ext cx="2777652" cy="26789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5D5DBD-CB04-D04C-A73C-DD521EA137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6726575" cy="59659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DA6BE5D-8B0D-F040-AF25-9117B4467715}"/>
              </a:ext>
            </a:extLst>
          </p:cNvPr>
          <p:cNvSpPr txBox="1">
            <a:spLocks noChangeAspect="1"/>
          </p:cNvSpPr>
          <p:nvPr/>
        </p:nvSpPr>
        <p:spPr>
          <a:xfrm>
            <a:off x="141538" y="5980323"/>
            <a:ext cx="6443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aghdad" pitchFamily="2" charset="-78"/>
                <a:cs typeface="Baghdad" pitchFamily="2" charset="-78"/>
              </a:rPr>
              <a:t>Fusion3 F400-S 3D Printer – East Carolina University Joyner Library 3D Print Studio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15E728-DF0D-424B-941D-1AF4847BA580}"/>
              </a:ext>
            </a:extLst>
          </p:cNvPr>
          <p:cNvSpPr txBox="1">
            <a:spLocks noChangeAspect="1"/>
          </p:cNvSpPr>
          <p:nvPr/>
        </p:nvSpPr>
        <p:spPr>
          <a:xfrm>
            <a:off x="6726575" y="3532698"/>
            <a:ext cx="5458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aghdad" pitchFamily="2" charset="-78"/>
                <a:cs typeface="Baghdad" pitchFamily="2" charset="-78"/>
              </a:rPr>
              <a:t>Above: Simple Oyster Settlement Tile </a:t>
            </a:r>
          </a:p>
          <a:p>
            <a:pPr algn="ctr"/>
            <a:r>
              <a:rPr lang="en-US" dirty="0">
                <a:latin typeface="Baghdad" pitchFamily="2" charset="-78"/>
                <a:cs typeface="Baghdad" pitchFamily="2" charset="-78"/>
              </a:rPr>
              <a:t>Below: Complex Oyster Settlement Tile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394FEB4-3A1B-A94B-93DC-D8F5F9BE1B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6267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2698</TotalTime>
  <Words>46</Words>
  <Application>Microsoft Macintosh PowerPoint</Application>
  <PresentationFormat>Widescreen</PresentationFormat>
  <Paragraphs>6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Baghdad</vt:lpstr>
      <vt:lpstr>Calibri</vt:lpstr>
      <vt:lpstr>Calibri Light</vt:lpstr>
      <vt:lpstr>Office Theme</vt:lpstr>
      <vt:lpstr>Borrowing ecological principles: Effect of substrate orientation and complexity on reef formation 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Borrowing ecological principles: Effect of substrate orientation and complexity on reef formation </dc:title>
  <dc:creator>N Woodard</dc:creator>
  <cp:lastModifiedBy>N Woodard</cp:lastModifiedBy>
  <cp:revision>7</cp:revision>
  <cp:lastPrinted>2020-10-19T00:12:39Z</cp:lastPrinted>
  <dcterms:created xsi:type="dcterms:W3CDTF">2020-10-18T00:31:37Z</dcterms:created>
  <dcterms:modified xsi:type="dcterms:W3CDTF">2020-10-19T21:30:22Z</dcterms:modified>
</cp:coreProperties>
</file>