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6"/>
    <p:restoredTop sz="91994"/>
  </p:normalViewPr>
  <p:slideViewPr>
    <p:cSldViewPr snapToGrid="0" snapToObjects="1">
      <p:cViewPr varScale="1">
        <p:scale>
          <a:sx n="113" d="100"/>
          <a:sy n="113" d="100"/>
        </p:scale>
        <p:origin x="9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0DD47-915F-0B43-BE5C-0CEF61EC35DD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1EB19-BCD9-974C-A561-C5DEBA5AA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86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1EB19-BCD9-974C-A561-C5DEBA5AA7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54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A7A1D-93EC-D04E-BB41-54D4ADF3AC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D6D1E4-07D2-CD41-85C0-166459362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CD57C-F045-FF40-90D3-088976C90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ABC7-CF26-5148-8247-038300C5972A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C2B81-E32F-964B-8921-901A6B658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3B0DA-D843-DD45-A820-C1AEDA092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37AB-E310-7D44-ADA2-230FFD730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3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F3892-D26C-F94C-9869-9B270709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21CCC8-54F4-8547-A17E-B8551D25D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0E701-D769-AB49-9118-6D00D8BCD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ABC7-CF26-5148-8247-038300C5972A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DC864-0327-0F46-BB38-47E634F3B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7B631-8122-CB4B-BD01-348956EA1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37AB-E310-7D44-ADA2-230FFD730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9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390924-8F84-2045-95A9-3EDDD6008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9E6F03-8E93-2647-92FF-BE4D6BB64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60F7D-97F4-7742-90C9-E9AFD975F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ABC7-CF26-5148-8247-038300C5972A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596D9-A5AD-BD42-AE47-46D0962A9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3C927-A3FB-1D41-888F-6CA754E37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37AB-E310-7D44-ADA2-230FFD730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9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3571A-584B-A04A-B940-D2DC729EB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3A5B7-5551-8F4E-96CA-01B934835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2BBDB-B218-F142-8BCF-E81584F2F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ABC7-CF26-5148-8247-038300C5972A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3951C-ABF4-CD49-BEFC-481BBB5A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52C36-222D-8545-8A72-AF145FC0D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37AB-E310-7D44-ADA2-230FFD730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4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4D31A-158C-2D46-86DA-F8BBF5964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7479D-9F7D-7440-9BA4-7387883ED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89DD0-B7AF-B941-9C89-609F0C302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ABC7-CF26-5148-8247-038300C5972A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58979-58B2-A54D-A92E-55A10B92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C9C33-9EAB-FE4B-82DF-B01B5D9E0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37AB-E310-7D44-ADA2-230FFD730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7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F218A-9F04-7346-A7DC-C9118BF8F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27084-46AB-614B-8B04-03356196A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A77BD-C702-604F-9295-500351FEB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D0A67-807F-464C-8CF4-DA24FDAFF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ABC7-CF26-5148-8247-038300C5972A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FEA43-223C-F740-BC3A-8B64F96F1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ADEA2-C93B-DB4C-A5DA-E580BB1B4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37AB-E310-7D44-ADA2-230FFD730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12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D19FA-6AD6-A941-A275-8BF4F87C6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828F4-9CC9-3343-97B2-44D37317B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97C594-C660-9E45-9561-6E89CB33A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C6CBA4-2908-DD48-A295-3BEEF480CD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72E181-B725-E543-8E39-E2E483FF2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9F06EB-AC1E-CF46-8A12-36E1017FA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ABC7-CF26-5148-8247-038300C5972A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F570DB-F8E1-C345-A344-57A5E040C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BD91E9-5689-2541-A72C-FF6374371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37AB-E310-7D44-ADA2-230FFD730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18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949BA-E4E8-2443-8B48-8B9F6D35A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1DA431-801F-E843-AA1E-3E9781D20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ABC7-CF26-5148-8247-038300C5972A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84A65F-3C97-5349-8C11-5343DFB39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3B3835-60E9-F440-ACFC-FB126A055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37AB-E310-7D44-ADA2-230FFD730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4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2878AB-1FF6-C24A-8DF3-5C6385DF9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ABC7-CF26-5148-8247-038300C5972A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89951-9CCC-CE4B-B097-D2FC38BF0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2E45-E5FE-BF42-AC3F-CEDA29987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37AB-E310-7D44-ADA2-230FFD730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5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29D2E-14C3-F04A-A754-1E688903E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2DB39-2ABC-D746-B6A6-26BEE3BD2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D8FEA5-C593-8D4C-8F98-2084B83EA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F96D5-08B4-6142-8907-D6B39F007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ABC7-CF26-5148-8247-038300C5972A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51755-BCFE-2F4D-8774-4700D8957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0F183-2F24-B341-AE99-6F89FB40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37AB-E310-7D44-ADA2-230FFD730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68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5B699-E3D6-5644-882F-D4E9F4830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E1F744-C76C-364E-B2B5-639BCA5BD2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70F2D-79ED-1F44-9DA2-4418A211D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0DBAD-161B-6A43-A43E-7031537FA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ABC7-CF26-5148-8247-038300C5972A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2A063-E4FF-144C-A885-74EB47B8A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F1FCA8-9653-8F4C-A7E2-C8DE8FB38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37AB-E310-7D44-ADA2-230FFD730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8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DFEDA9-E105-9C40-A47E-FCE586F6B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3642E-6262-DF4E-B5F5-488A80B1D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A44B2-4709-5240-B191-93FE74B02F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FABC7-CF26-5148-8247-038300C5972A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5DF9C-6B2A-EE41-ABC5-BD4D30004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6882C-7AB4-E84F-8C5B-4BD1ACF39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437AB-E310-7D44-ADA2-230FFD730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7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CC44B5-53F9-4F03-9EEB-4C3C821A6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A3688C8-DFCE-4CCD-BCF0-5FB239E5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4FB87A-67B5-A44F-999B-94668BD0C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8240" y="1122362"/>
            <a:ext cx="6339840" cy="2857493"/>
          </a:xfrm>
        </p:spPr>
        <p:txBody>
          <a:bodyPr>
            <a:normAutofit/>
          </a:bodyPr>
          <a:lstStyle/>
          <a:p>
            <a:pPr algn="l"/>
            <a:r>
              <a:rPr lang="en-US" sz="6600" dirty="0"/>
              <a:t>Inheritability of the ”Athlete’s Paradox”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5A90942-AD51-4741-84DE-A93415C44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8240" y="4700588"/>
            <a:ext cx="6339840" cy="16557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Polina Krassovskaia, Department of Kinesiology</a:t>
            </a:r>
            <a:endParaRPr lang="en-US"/>
          </a:p>
          <a:p>
            <a:pPr algn="l"/>
            <a:r>
              <a:rPr lang="en-US" dirty="0"/>
              <a:t>PI: Nicholas Broskey, PhD</a:t>
            </a: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98FBE3-48D2-40A2-B7E6-F485834C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261BA72-1A1B-6E42-A2C4-3280093B4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034" y="1122355"/>
            <a:ext cx="3815066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1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1113218-1D24-7D41-A975-8A8A01FA7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09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</Words>
  <Application>Microsoft Macintosh PowerPoint</Application>
  <PresentationFormat>Widescreen</PresentationFormat>
  <Paragraphs>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Inheritability of the ”Athlete’s Paradox”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Inheritability of the ”Athlete’s Paradox”</dc:title>
  <dc:creator>Krassovskaia, Polina</dc:creator>
  <cp:lastModifiedBy>Krassovskaia, Polina</cp:lastModifiedBy>
  <cp:revision>2</cp:revision>
  <dcterms:created xsi:type="dcterms:W3CDTF">2020-10-20T14:25:41Z</dcterms:created>
  <dcterms:modified xsi:type="dcterms:W3CDTF">2020-10-20T14:27:42Z</dcterms:modified>
</cp:coreProperties>
</file>