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9ED0-EE9C-48C4-9821-F1A762435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8DAA-1884-45D2-9C54-2EC47D146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DE24-5E09-44FF-9559-A41985E1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5B21-C89F-4063-829F-2D3FD76F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B0D9F-4278-426E-A6C8-EA1DEAB4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729E-C5F2-4EF2-B784-48103C19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4A1D8-E1E2-447A-B5D9-5325FB03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E0AC1-1E75-4C79-A1EA-A182A6CE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EC2DF-78D4-4885-8ABD-742254E3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CC958-AC16-44A9-9963-73D52BC5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EDAE6-33F1-4F99-B674-677CB087F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0A21-9A51-4143-BE93-CFA2675FF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71C8-5927-4A78-860E-5F1A2AA8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F1FA-6A57-4F1A-9C6C-A2E79C58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F0A90-38C5-417A-8D3F-5EEDCDE0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0014-8DBD-4C5A-B837-9FBA1D45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9473-44FD-4BAD-A884-51876E64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1AB56-F5D4-4FEA-A9DD-9701333F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F378-D7C4-48FB-BEEF-4A6DAAF5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54ECD-3126-48BF-A9EE-69AD53FA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C249-E3C7-46B0-89F9-B6F44E0F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8BBB-C794-4D2E-8896-BF9B07F7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382A-DC09-4D97-B09D-67D02E8A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6222-8D30-4F9A-9730-50E520B0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A2CC-3BCB-46B3-BF4B-3EC4D77A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8D88-395B-42E1-B0DE-C3B44521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682B-6674-4AAF-9964-516C8B01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7BAA0-E7DB-48BB-BED3-32AB90E0F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B8837-309A-4F32-AAB4-5265496B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885E0-3F3C-441F-9E84-68A64E21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5CA0-DCA1-4F72-B3E7-ECCAF5F1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9D7E-76AF-471A-A64E-139769A9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BBC2-9781-49C3-93A6-2FBDC408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C561E-7B08-45AF-AA8E-CFBF50C50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21E78-861A-4718-BE28-7243CB80A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98165-CF27-4E96-97AD-EF9282EA7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5F4CE-4ED3-47E3-B53A-2000F7CD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207D3-4866-4D33-BF2B-9BD3230D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1EEA1-52BB-48C2-BF2E-CB952518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28F7-BD4E-43F5-9B03-7D01FF60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0235-D529-403F-B36F-6CF720A2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680E9-1C1B-4CA5-8950-7D6707AB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C8C4A-3F57-4C5F-A012-E38B7EF1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E82DD-0EFE-4FBA-BE31-D1B5E8DF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3BAC3-0DB9-4B32-AE41-07CC0F65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CD9C8-F44F-40ED-BB9F-C1D1DC5D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EA79-4274-4C1E-A4CF-60F9247B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A465-F3EB-481E-8D56-85E904E0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CECE2-1925-4748-8937-BD372E0F9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017D8-EB2F-4418-A476-09F08C07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7CE1A-E73F-429D-8A9C-15E56B69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A076D-CD94-43A6-AC6F-2B1419FF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DDD5-9FAC-4FAA-8E2B-AEBADFCE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2CC5E-4FE2-4706-A93E-2C01D1BCB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9D746-C1D5-400C-976E-F4D01F72B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9B53C-CBF9-4BD2-BAAD-DC14C16A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92A9A-E60D-4B3B-B167-A9AC1B99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10E44-6902-42E0-A88A-34F1F4F9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30D12-9FAA-4881-931D-7A163F61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51416-EA74-4965-9549-288B39668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351A-DA76-4D6A-A0CF-D5B0AD54F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669B-50D7-4E2D-BCF9-9627E262985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2994-7364-4129-8D9F-F7FDD186E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2EC99-D6F3-4BC4-8427-448E3681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8330-137D-4DB1-A902-DB85717E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5C04D-2349-4275-84B4-C76179FC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771650"/>
            <a:ext cx="4392891" cy="4452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Age is Showing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by: Samantha Dowiarz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Mentor: Dr. Roger Rulifson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0FBF41A-DB07-4EB4-A4F1-D6B0993A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t="22058" r="50102" b="58275"/>
          <a:stretch/>
        </p:blipFill>
        <p:spPr>
          <a:xfrm>
            <a:off x="5405862" y="1858045"/>
            <a:ext cx="6019331" cy="3138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286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5"/>
    </mc:Choice>
    <mc:Fallback>
      <p:transition spd="slow" advTm="85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3FBA60-6B23-422E-825B-324C169BB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85" y="5170559"/>
            <a:ext cx="11778790" cy="1527186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Age is Showing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by: Samantha Dowiarz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sitting, piece, open, sandwich&#10;&#10;Description automatically generated">
            <a:extLst>
              <a:ext uri="{FF2B5EF4-FFF2-40B4-BE49-F238E27FC236}">
                <a16:creationId xmlns:a16="http://schemas.microsoft.com/office/drawing/2014/main" id="{9E0EBB80-5D48-4CE0-9BCC-332FACADE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891" b="112"/>
          <a:stretch/>
        </p:blipFill>
        <p:spPr>
          <a:xfrm>
            <a:off x="6268732" y="32"/>
            <a:ext cx="5923268" cy="5170552"/>
          </a:xfrm>
          <a:prstGeom prst="rect">
            <a:avLst/>
          </a:prstGeom>
        </p:spPr>
      </p:pic>
      <p:pic>
        <p:nvPicPr>
          <p:cNvPr id="5" name="Picture 4" descr="A picture containing table, sitting, cake, piece&#10;&#10;Description automatically generated">
            <a:extLst>
              <a:ext uri="{FF2B5EF4-FFF2-40B4-BE49-F238E27FC236}">
                <a16:creationId xmlns:a16="http://schemas.microsoft.com/office/drawing/2014/main" id="{26369B31-983D-4291-913C-CA5718C99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5387" r="6141" b="4998"/>
          <a:stretch/>
        </p:blipFill>
        <p:spPr>
          <a:xfrm>
            <a:off x="-11529" y="9"/>
            <a:ext cx="6646244" cy="51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Dowiarz</dc:creator>
  <cp:lastModifiedBy>Samantha Dowiarz</cp:lastModifiedBy>
  <cp:revision>2</cp:revision>
  <dcterms:created xsi:type="dcterms:W3CDTF">2020-10-19T22:26:30Z</dcterms:created>
  <dcterms:modified xsi:type="dcterms:W3CDTF">2020-10-20T01:08:07Z</dcterms:modified>
</cp:coreProperties>
</file>