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0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6B117-AC15-4B3C-AA79-BA4B4C6D6C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7D0C95-E3A0-41BE-B026-DEC185A00D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03E952-FC97-4D4A-8093-3782A488C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8F6FD-92E0-4F1C-8E2A-BB14DD6986EF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048CB6-835F-4BAB-8F4B-2808523FE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A44F7-F956-458A-B2BF-78308CD86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352-5B5D-4D80-A9BB-7F452E22C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86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8FE74-E472-44CD-839D-11D9D05B2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C8894A-25BF-4724-873F-396E0F9D90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D114E0-D92A-43F1-A69A-FF61CCBF6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8F6FD-92E0-4F1C-8E2A-BB14DD6986EF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18447-14C7-43E9-A66D-F28FBFF29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ED3D70-21F7-44DC-91E6-3FC8300EF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352-5B5D-4D80-A9BB-7F452E22C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718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07B05A-BC79-466D-A27B-6693521204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48094E-FB20-49FB-8677-5D14A8E0F0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189730-4E56-41F9-B459-369AAB90E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8F6FD-92E0-4F1C-8E2A-BB14DD6986EF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309A4B-DC1F-4144-91BB-B661F606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0FB4EB-30A7-49DA-9864-38CC0C13C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352-5B5D-4D80-A9BB-7F452E22C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494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A91E1-2BD0-4B5A-8A2F-ECA27EB4D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706D0-DFFE-4CEB-8C82-0D2B3B44C6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B12BEE-CBA9-4DE1-BA25-1C760449D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8F6FD-92E0-4F1C-8E2A-BB14DD6986EF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81317-8D53-4130-A63E-D9E0CC395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654131-7B51-4A6F-8745-B1B84E5FB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352-5B5D-4D80-A9BB-7F452E22C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791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10B38-400D-4AAE-B914-D3730134B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9EE244-083E-4755-BEA8-C9C09424C9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020DB7-45F5-4A0F-AB49-6FF6B4102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8F6FD-92E0-4F1C-8E2A-BB14DD6986EF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A4880B-4166-43B7-A6EE-62066DF82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5C88E3-D95D-445C-AED6-81624D2FD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352-5B5D-4D80-A9BB-7F452E22C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844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BAF39-29FC-4325-9513-D4C4E68A4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27778-6ECA-48F0-8178-E420874871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AC2638-ECFC-4030-B25F-6E82F15EC3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981918-C0D6-4CB6-BFAE-F686357FC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8F6FD-92E0-4F1C-8E2A-BB14DD6986EF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86CC9B-C8B4-4E9F-8C12-5A1940740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D89A9E-EBC1-4278-9B6F-CD9A6A078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352-5B5D-4D80-A9BB-7F452E22C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262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69A3D-7CA1-4FD8-A903-804438540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C4B04D-DC56-4052-8C66-D9A0346985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EFD73E-3DD1-4647-BFA2-E34F8658FB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B9982E-27AC-48F8-9F4B-360FC870E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DBC0BB-7909-4B4F-8D4F-0FF28F71F4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3AE1FC-0D38-4E9B-83BC-2DA0130D9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8F6FD-92E0-4F1C-8E2A-BB14DD6986EF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2C7B75-6219-4578-B1C5-097E6F08E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BE5D57-A97E-43A5-AC29-3A27C6D11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352-5B5D-4D80-A9BB-7F452E22C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542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FA682-5190-4E8E-90D2-CFA75E1BB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3B9A84-57D3-459B-8A52-661BCF164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8F6FD-92E0-4F1C-8E2A-BB14DD6986EF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D52AB1-5E09-4D35-9900-B9D0AE94B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099CD7-798C-48D6-8F41-B1EA963D0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352-5B5D-4D80-A9BB-7F452E22C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700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49488E-6FAF-4C10-8B1A-53ECAA352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8F6FD-92E0-4F1C-8E2A-BB14DD6986EF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00C01-25E9-49BF-AAED-EF8E27A94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0308D0-A3AC-457C-B169-0FBEDFB0E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352-5B5D-4D80-A9BB-7F452E22C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306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B5731-5849-4B3E-B324-7B6AC2CFE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3B9007-2B4B-4FCF-A070-0A1C5A0BB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101D72-B4F3-4B96-874D-102237FE79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83DF1B-C519-493C-B8CA-98E40A6D5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8F6FD-92E0-4F1C-8E2A-BB14DD6986EF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82EA53-FCCB-4840-A03E-EFCE9D930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D5608B-23A6-45C7-88F8-34F81348C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352-5B5D-4D80-A9BB-7F452E22C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201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72A6E-369A-4B38-84B2-0B839DDF8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F40368-5B0E-4666-8393-8C552B53FE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F66EC1-29AA-4424-A559-BDF03F5D2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09A596-C4A9-4C6D-B4D3-0F3BA85FE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8F6FD-92E0-4F1C-8E2A-BB14DD6986EF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BA1450-B74F-47E0-B7ED-9C302764F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67B430-A816-4DF0-93FE-0D5E9334D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352-5B5D-4D80-A9BB-7F452E22C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148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F7B0D1-8CFD-4058-907A-862899BFD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400DB7-D41F-488C-A412-C390F46342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1A9089-1E07-4E95-B2C3-A8692AF370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8F6FD-92E0-4F1C-8E2A-BB14DD6986EF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F9175-2005-4919-AE11-86A5F01F70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351657-227C-47B2-91CE-58368E67AC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E5352-5B5D-4D80-A9BB-7F452E22C9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71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prot.org/program/Plants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reativecommons.org/licenses/by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7605414-2B50-4B53-895A-F6DBFCB06A17}"/>
              </a:ext>
            </a:extLst>
          </p:cNvPr>
          <p:cNvSpPr/>
          <p:nvPr/>
        </p:nvSpPr>
        <p:spPr>
          <a:xfrm>
            <a:off x="123561" y="4820019"/>
            <a:ext cx="1577340" cy="1062990"/>
          </a:xfrm>
          <a:prstGeom prst="rect">
            <a:avLst/>
          </a:prstGeom>
          <a:solidFill>
            <a:srgbClr val="FFE699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Redox associated mutants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970BAC-07BB-42E1-8EE7-25A25D87B429}"/>
              </a:ext>
            </a:extLst>
          </p:cNvPr>
          <p:cNvSpPr/>
          <p:nvPr/>
        </p:nvSpPr>
        <p:spPr>
          <a:xfrm>
            <a:off x="2165256" y="4820019"/>
            <a:ext cx="1645919" cy="10629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Lipid associated mutants</a:t>
            </a:r>
            <a:endParaRPr lang="en-US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36C6C8C-341C-4C5A-A421-533EE766457B}"/>
              </a:ext>
            </a:extLst>
          </p:cNvPr>
          <p:cNvSpPr/>
          <p:nvPr/>
        </p:nvSpPr>
        <p:spPr>
          <a:xfrm>
            <a:off x="4389339" y="5092910"/>
            <a:ext cx="1417614" cy="51720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Novel double mutants</a:t>
            </a:r>
          </a:p>
        </p:txBody>
      </p:sp>
      <p:sp>
        <p:nvSpPr>
          <p:cNvPr id="9" name="Multiplication Sign 8">
            <a:extLst>
              <a:ext uri="{FF2B5EF4-FFF2-40B4-BE49-F238E27FC236}">
                <a16:creationId xmlns:a16="http://schemas.microsoft.com/office/drawing/2014/main" id="{361951D6-7E46-4949-8A4C-FA34EB9DF3A4}"/>
              </a:ext>
            </a:extLst>
          </p:cNvPr>
          <p:cNvSpPr/>
          <p:nvPr/>
        </p:nvSpPr>
        <p:spPr>
          <a:xfrm>
            <a:off x="1643763" y="5107200"/>
            <a:ext cx="576263" cy="502918"/>
          </a:xfrm>
          <a:prstGeom prst="mathMultiply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5D5E48D8-A98D-46F7-9275-A9F240861463}"/>
              </a:ext>
            </a:extLst>
          </p:cNvPr>
          <p:cNvSpPr/>
          <p:nvPr/>
        </p:nvSpPr>
        <p:spPr>
          <a:xfrm>
            <a:off x="3846867" y="5177207"/>
            <a:ext cx="514347" cy="348615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47554F1-EF48-48AE-A5BD-43C8600612A4}"/>
              </a:ext>
            </a:extLst>
          </p:cNvPr>
          <p:cNvSpPr/>
          <p:nvPr/>
        </p:nvSpPr>
        <p:spPr>
          <a:xfrm>
            <a:off x="6435243" y="4948608"/>
            <a:ext cx="1645919" cy="80581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Mutant Analysis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(e.g. phenotypes, GC, photosynthesis)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B405AD0-60CA-47F9-9272-CE9DCC7DD2EE}"/>
              </a:ext>
            </a:extLst>
          </p:cNvPr>
          <p:cNvGrpSpPr/>
          <p:nvPr/>
        </p:nvGrpSpPr>
        <p:grpSpPr>
          <a:xfrm>
            <a:off x="8643666" y="4931372"/>
            <a:ext cx="1645919" cy="840284"/>
            <a:chOff x="9054441" y="1772805"/>
            <a:chExt cx="1645919" cy="840284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EFAF4AF-2378-44E1-B012-844BC359938E}"/>
                </a:ext>
              </a:extLst>
            </p:cNvPr>
            <p:cNvSpPr/>
            <p:nvPr/>
          </p:nvSpPr>
          <p:spPr>
            <a:xfrm>
              <a:off x="9183500" y="1807277"/>
              <a:ext cx="1386636" cy="805812"/>
            </a:xfrm>
            <a:prstGeom prst="rect">
              <a:avLst/>
            </a:prstGeom>
            <a:solidFill>
              <a:srgbClr val="2E75B6">
                <a:alpha val="50196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688A0E8-9602-40E0-87BE-489EC9DF376E}"/>
                </a:ext>
              </a:extLst>
            </p:cNvPr>
            <p:cNvSpPr txBox="1"/>
            <p:nvPr/>
          </p:nvSpPr>
          <p:spPr>
            <a:xfrm>
              <a:off x="9054441" y="1772805"/>
              <a:ext cx="164591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Engineer plants with enhanced resilience</a:t>
              </a:r>
            </a:p>
          </p:txBody>
        </p:sp>
      </p:grp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3BC7EFFE-73DC-4264-9596-2F95AD8F4F16}"/>
              </a:ext>
            </a:extLst>
          </p:cNvPr>
          <p:cNvSpPr/>
          <p:nvPr/>
        </p:nvSpPr>
        <p:spPr>
          <a:xfrm>
            <a:off x="5876625" y="5177207"/>
            <a:ext cx="514347" cy="348615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6833C39B-673A-4A17-B325-080FA26F5B8C}"/>
              </a:ext>
            </a:extLst>
          </p:cNvPr>
          <p:cNvSpPr/>
          <p:nvPr/>
        </p:nvSpPr>
        <p:spPr>
          <a:xfrm>
            <a:off x="8129319" y="5177207"/>
            <a:ext cx="514347" cy="348615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26DF469-5A54-481C-879A-0896A0FD3930}"/>
              </a:ext>
            </a:extLst>
          </p:cNvPr>
          <p:cNvSpPr txBox="1"/>
          <p:nvPr/>
        </p:nvSpPr>
        <p:spPr>
          <a:xfrm>
            <a:off x="4792202" y="5610118"/>
            <a:ext cx="1195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ell MT" panose="02020503060305020303" pitchFamily="18" charset="0"/>
              </a:rPr>
              <a:t>1 yr.</a:t>
            </a:r>
          </a:p>
        </p:txBody>
      </p:sp>
      <p:pic>
        <p:nvPicPr>
          <p:cNvPr id="23" name="Picture 22" descr="A close up of a flower&#10;&#10;Description automatically generated">
            <a:extLst>
              <a:ext uri="{FF2B5EF4-FFF2-40B4-BE49-F238E27FC236}">
                <a16:creationId xmlns:a16="http://schemas.microsoft.com/office/drawing/2014/main" id="{538B5B82-7E2D-40B0-97A9-F532C5D1E0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-12337" y="553949"/>
            <a:ext cx="2193817" cy="3951825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5C597101-A7F8-4837-965B-C52F5E0F114F}"/>
              </a:ext>
            </a:extLst>
          </p:cNvPr>
          <p:cNvSpPr txBox="1"/>
          <p:nvPr/>
        </p:nvSpPr>
        <p:spPr>
          <a:xfrm>
            <a:off x="-174362" y="6707832"/>
            <a:ext cx="29338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  <a:hlinkClick r:id="rId3" tooltip="http://www.uniprot.org/program/Plant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900" dirty="0">
                <a:solidFill>
                  <a:schemeClr val="bg1"/>
                </a:solidFill>
              </a:rPr>
              <a:t> by Unknown Author is licensed under </a:t>
            </a:r>
            <a:r>
              <a:rPr lang="en-US" sz="900" dirty="0">
                <a:solidFill>
                  <a:schemeClr val="bg1"/>
                </a:solidFill>
                <a:hlinkClick r:id="rId4" tooltip="https://creativecommons.org/licenses/by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A3D6293-D334-4C82-ACE8-867D5AD792BE}"/>
              </a:ext>
            </a:extLst>
          </p:cNvPr>
          <p:cNvSpPr txBox="1"/>
          <p:nvPr/>
        </p:nvSpPr>
        <p:spPr>
          <a:xfrm>
            <a:off x="-35455" y="4230453"/>
            <a:ext cx="19855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  <a:latin typeface="Bell MT" panose="02020503060305020303" pitchFamily="18" charset="0"/>
              </a:rPr>
              <a:t>Arabidopsis thaliana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C54F8FA7-B2E5-4F3E-B464-87EBF3EC0DFB}"/>
              </a:ext>
            </a:extLst>
          </p:cNvPr>
          <p:cNvSpPr/>
          <p:nvPr/>
        </p:nvSpPr>
        <p:spPr>
          <a:xfrm>
            <a:off x="6424902" y="821004"/>
            <a:ext cx="2943225" cy="269748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E266F090-B493-4144-B6DE-9DA16117E76B}"/>
              </a:ext>
            </a:extLst>
          </p:cNvPr>
          <p:cNvSpPr/>
          <p:nvPr/>
        </p:nvSpPr>
        <p:spPr>
          <a:xfrm>
            <a:off x="2837831" y="821004"/>
            <a:ext cx="2943225" cy="2697480"/>
          </a:xfrm>
          <a:prstGeom prst="roundRect">
            <a:avLst/>
          </a:prstGeom>
          <a:solidFill>
            <a:srgbClr val="548235">
              <a:alpha val="69804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EFBD6D62-1F3B-43A4-ABC9-645F2472ECA1}"/>
              </a:ext>
            </a:extLst>
          </p:cNvPr>
          <p:cNvSpPr/>
          <p:nvPr/>
        </p:nvSpPr>
        <p:spPr>
          <a:xfrm>
            <a:off x="2997852" y="969594"/>
            <a:ext cx="2628900" cy="237512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8C8EFE9-CE94-461C-8DFF-A929D727958C}"/>
              </a:ext>
            </a:extLst>
          </p:cNvPr>
          <p:cNvSpPr/>
          <p:nvPr/>
        </p:nvSpPr>
        <p:spPr>
          <a:xfrm>
            <a:off x="2997852" y="1918284"/>
            <a:ext cx="2628900" cy="25448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80477E6-6D0E-4C00-8043-24F8C8ED4F12}"/>
              </a:ext>
            </a:extLst>
          </p:cNvPr>
          <p:cNvSpPr txBox="1"/>
          <p:nvPr/>
        </p:nvSpPr>
        <p:spPr>
          <a:xfrm>
            <a:off x="3075003" y="1860862"/>
            <a:ext cx="2468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Photosynthetic ETC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80C8D36-FD1D-4E12-AA27-198F1234E1CB}"/>
              </a:ext>
            </a:extLst>
          </p:cNvPr>
          <p:cNvSpPr txBox="1"/>
          <p:nvPr/>
        </p:nvSpPr>
        <p:spPr>
          <a:xfrm>
            <a:off x="3304690" y="943916"/>
            <a:ext cx="19245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chloroplast membranes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801082D-C58E-4070-9CB7-76E53C0ABDE5}"/>
              </a:ext>
            </a:extLst>
          </p:cNvPr>
          <p:cNvGrpSpPr/>
          <p:nvPr/>
        </p:nvGrpSpPr>
        <p:grpSpPr>
          <a:xfrm>
            <a:off x="3971357" y="2322835"/>
            <a:ext cx="1400177" cy="558883"/>
            <a:chOff x="1285925" y="4597456"/>
            <a:chExt cx="1400177" cy="558883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873A1E5A-737D-446A-87E2-35D70357B526}"/>
                </a:ext>
              </a:extLst>
            </p:cNvPr>
            <p:cNvSpPr txBox="1"/>
            <p:nvPr/>
          </p:nvSpPr>
          <p:spPr>
            <a:xfrm>
              <a:off x="1285925" y="4597456"/>
              <a:ext cx="6534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n-US" sz="14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r>
                <a:rPr lang="en-US" sz="14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A6080488-B6D8-462C-95A4-B6BF25AA88F5}"/>
                </a:ext>
              </a:extLst>
            </p:cNvPr>
            <p:cNvCxnSpPr>
              <a:cxnSpLocks/>
            </p:cNvCxnSpPr>
            <p:nvPr/>
          </p:nvCxnSpPr>
          <p:spPr>
            <a:xfrm>
              <a:off x="1781186" y="4749850"/>
              <a:ext cx="351641" cy="298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6EE53065-4ABF-476C-B5A9-D486E8FA71CF}"/>
                </a:ext>
              </a:extLst>
            </p:cNvPr>
            <p:cNvSpPr txBox="1"/>
            <p:nvPr/>
          </p:nvSpPr>
          <p:spPr>
            <a:xfrm>
              <a:off x="2099364" y="4597456"/>
              <a:ext cx="5867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n-US" sz="14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52434D81-900C-4E82-AC01-716571F56384}"/>
                </a:ext>
              </a:extLst>
            </p:cNvPr>
            <p:cNvSpPr/>
            <p:nvPr/>
          </p:nvSpPr>
          <p:spPr>
            <a:xfrm>
              <a:off x="1806881" y="4725521"/>
              <a:ext cx="22313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222A4162-9122-4E34-ADB0-C2D774635EFB}"/>
                </a:ext>
              </a:extLst>
            </p:cNvPr>
            <p:cNvCxnSpPr>
              <a:cxnSpLocks/>
            </p:cNvCxnSpPr>
            <p:nvPr/>
          </p:nvCxnSpPr>
          <p:spPr>
            <a:xfrm>
              <a:off x="1918450" y="4962858"/>
              <a:ext cx="0" cy="19348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DB1E5345-AC22-450D-BAE9-FDB5C1657469}"/>
              </a:ext>
            </a:extLst>
          </p:cNvPr>
          <p:cNvSpPr txBox="1"/>
          <p:nvPr/>
        </p:nvSpPr>
        <p:spPr>
          <a:xfrm>
            <a:off x="3674621" y="2862804"/>
            <a:ext cx="12875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redox feedback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B7436546-999F-4AE8-9501-D374E31921C2}"/>
              </a:ext>
            </a:extLst>
          </p:cNvPr>
          <p:cNvCxnSpPr>
            <a:cxnSpLocks/>
          </p:cNvCxnSpPr>
          <p:nvPr/>
        </p:nvCxnSpPr>
        <p:spPr>
          <a:xfrm flipH="1">
            <a:off x="4318387" y="3188328"/>
            <a:ext cx="1" cy="5090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9DFA0630-D5E0-4F67-B4FC-41E40D0E0B2A}"/>
              </a:ext>
            </a:extLst>
          </p:cNvPr>
          <p:cNvSpPr txBox="1"/>
          <p:nvPr/>
        </p:nvSpPr>
        <p:spPr>
          <a:xfrm>
            <a:off x="2934377" y="3721958"/>
            <a:ext cx="2943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Normal growth and development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F4530D32-8F90-409D-9910-BA54B825296B}"/>
              </a:ext>
            </a:extLst>
          </p:cNvPr>
          <p:cNvSpPr/>
          <p:nvPr/>
        </p:nvSpPr>
        <p:spPr>
          <a:xfrm>
            <a:off x="6596146" y="969594"/>
            <a:ext cx="2628900" cy="237512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1C7C360-18A2-461A-A235-720ADB44E9E1}"/>
              </a:ext>
            </a:extLst>
          </p:cNvPr>
          <p:cNvSpPr/>
          <p:nvPr/>
        </p:nvSpPr>
        <p:spPr>
          <a:xfrm>
            <a:off x="6596146" y="1918284"/>
            <a:ext cx="2628900" cy="25448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4208629-8E76-43CD-916C-08D69B16268E}"/>
              </a:ext>
            </a:extLst>
          </p:cNvPr>
          <p:cNvSpPr txBox="1"/>
          <p:nvPr/>
        </p:nvSpPr>
        <p:spPr>
          <a:xfrm>
            <a:off x="7250724" y="2862804"/>
            <a:ext cx="12875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redox feedback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9AB49407-E0A2-436C-9233-46A8576731B6}"/>
              </a:ext>
            </a:extLst>
          </p:cNvPr>
          <p:cNvCxnSpPr>
            <a:cxnSpLocks/>
          </p:cNvCxnSpPr>
          <p:nvPr/>
        </p:nvCxnSpPr>
        <p:spPr>
          <a:xfrm flipH="1">
            <a:off x="7894490" y="3170581"/>
            <a:ext cx="1" cy="5090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3C9EA578-BE59-4ACC-B73E-AEEDB6539AEE}"/>
              </a:ext>
            </a:extLst>
          </p:cNvPr>
          <p:cNvSpPr/>
          <p:nvPr/>
        </p:nvSpPr>
        <p:spPr>
          <a:xfrm rot="16200000">
            <a:off x="2734310" y="2342659"/>
            <a:ext cx="532707" cy="30777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5C4A78D5-5217-4554-BFD7-A785467D922D}"/>
              </a:ext>
            </a:extLst>
          </p:cNvPr>
          <p:cNvSpPr/>
          <p:nvPr/>
        </p:nvSpPr>
        <p:spPr>
          <a:xfrm rot="16200000">
            <a:off x="6165012" y="2325787"/>
            <a:ext cx="554491" cy="30777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7" name="Lightning Bolt 46">
            <a:extLst>
              <a:ext uri="{FF2B5EF4-FFF2-40B4-BE49-F238E27FC236}">
                <a16:creationId xmlns:a16="http://schemas.microsoft.com/office/drawing/2014/main" id="{4249C0A6-0F98-4EF8-8196-B46893F5FEE0}"/>
              </a:ext>
            </a:extLst>
          </p:cNvPr>
          <p:cNvSpPr/>
          <p:nvPr/>
        </p:nvSpPr>
        <p:spPr>
          <a:xfrm>
            <a:off x="6222065" y="2157154"/>
            <a:ext cx="396459" cy="514515"/>
          </a:xfrm>
          <a:prstGeom prst="lightningBolt">
            <a:avLst/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E548655F-225A-4C1F-89A4-90C34B92C3CA}"/>
              </a:ext>
            </a:extLst>
          </p:cNvPr>
          <p:cNvSpPr/>
          <p:nvPr/>
        </p:nvSpPr>
        <p:spPr>
          <a:xfrm rot="5400000">
            <a:off x="5391557" y="1105776"/>
            <a:ext cx="368550" cy="30777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9" name="Connector: Curved 48">
            <a:extLst>
              <a:ext uri="{FF2B5EF4-FFF2-40B4-BE49-F238E27FC236}">
                <a16:creationId xmlns:a16="http://schemas.microsoft.com/office/drawing/2014/main" id="{04CE87F3-C85C-409B-867B-A3C5B96C9EF3}"/>
              </a:ext>
            </a:extLst>
          </p:cNvPr>
          <p:cNvCxnSpPr>
            <a:cxnSpLocks/>
          </p:cNvCxnSpPr>
          <p:nvPr/>
        </p:nvCxnSpPr>
        <p:spPr>
          <a:xfrm rot="10800000" flipV="1">
            <a:off x="8956694" y="1210808"/>
            <a:ext cx="972178" cy="854794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9C1B2F14-4DE5-4DD3-8CC3-E7F8FFBEF8C7}"/>
              </a:ext>
            </a:extLst>
          </p:cNvPr>
          <p:cNvSpPr txBox="1"/>
          <p:nvPr/>
        </p:nvSpPr>
        <p:spPr>
          <a:xfrm>
            <a:off x="9928702" y="518186"/>
            <a:ext cx="20235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 light, high light, cold, drought, chemicals, etc.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B1F29FCB-2A6E-4BCB-9CA2-E20E62D1AF37}"/>
              </a:ext>
            </a:extLst>
          </p:cNvPr>
          <p:cNvSpPr/>
          <p:nvPr/>
        </p:nvSpPr>
        <p:spPr>
          <a:xfrm rot="5400000">
            <a:off x="5391556" y="1524209"/>
            <a:ext cx="368550" cy="30777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1CB8C1AA-5DAB-41C2-B652-8E7A2A300D3B}"/>
              </a:ext>
            </a:extLst>
          </p:cNvPr>
          <p:cNvGrpSpPr/>
          <p:nvPr/>
        </p:nvGrpSpPr>
        <p:grpSpPr>
          <a:xfrm>
            <a:off x="9011867" y="1061016"/>
            <a:ext cx="307778" cy="786983"/>
            <a:chOff x="3536610" y="3835786"/>
            <a:chExt cx="307778" cy="786983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53" name="Rectangle: Rounded Corners 52">
              <a:extLst>
                <a:ext uri="{FF2B5EF4-FFF2-40B4-BE49-F238E27FC236}">
                  <a16:creationId xmlns:a16="http://schemas.microsoft.com/office/drawing/2014/main" id="{B6F70DBF-BCFA-49F4-81FD-FBF44C9FCD66}"/>
                </a:ext>
              </a:extLst>
            </p:cNvPr>
            <p:cNvSpPr/>
            <p:nvPr/>
          </p:nvSpPr>
          <p:spPr>
            <a:xfrm rot="5400000">
              <a:off x="3506225" y="3866172"/>
              <a:ext cx="368550" cy="307777"/>
            </a:xfrm>
            <a:prstGeom prst="roundRect">
              <a:avLst/>
            </a:prstGeom>
            <a:grpFill/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Rectangle: Rounded Corners 53">
              <a:extLst>
                <a:ext uri="{FF2B5EF4-FFF2-40B4-BE49-F238E27FC236}">
                  <a16:creationId xmlns:a16="http://schemas.microsoft.com/office/drawing/2014/main" id="{DA410765-1CEB-4C9B-996B-5EB6BA429F1D}"/>
                </a:ext>
              </a:extLst>
            </p:cNvPr>
            <p:cNvSpPr/>
            <p:nvPr/>
          </p:nvSpPr>
          <p:spPr>
            <a:xfrm rot="5400000">
              <a:off x="3506224" y="4284605"/>
              <a:ext cx="368550" cy="307777"/>
            </a:xfrm>
            <a:prstGeom prst="roundRect">
              <a:avLst/>
            </a:prstGeom>
            <a:grpFill/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5" name="Lightning Bolt 54">
            <a:extLst>
              <a:ext uri="{FF2B5EF4-FFF2-40B4-BE49-F238E27FC236}">
                <a16:creationId xmlns:a16="http://schemas.microsoft.com/office/drawing/2014/main" id="{542EC677-FAAC-4821-946C-93CFAAB86DAF}"/>
              </a:ext>
            </a:extLst>
          </p:cNvPr>
          <p:cNvSpPr/>
          <p:nvPr/>
        </p:nvSpPr>
        <p:spPr>
          <a:xfrm>
            <a:off x="8878169" y="1172308"/>
            <a:ext cx="396459" cy="514515"/>
          </a:xfrm>
          <a:prstGeom prst="lightningBolt">
            <a:avLst/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94A9AA1-DCDB-46AC-902C-D2F174A6F613}"/>
              </a:ext>
            </a:extLst>
          </p:cNvPr>
          <p:cNvSpPr txBox="1"/>
          <p:nvPr/>
        </p:nvSpPr>
        <p:spPr>
          <a:xfrm>
            <a:off x="6695342" y="1860862"/>
            <a:ext cx="2468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Photosynthetic ETC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FEEFEC22-E99E-45C1-858D-40328FED70C5}"/>
              </a:ext>
            </a:extLst>
          </p:cNvPr>
          <p:cNvGrpSpPr/>
          <p:nvPr/>
        </p:nvGrpSpPr>
        <p:grpSpPr>
          <a:xfrm>
            <a:off x="3154553" y="1594294"/>
            <a:ext cx="683852" cy="309726"/>
            <a:chOff x="469121" y="4202290"/>
            <a:chExt cx="683852" cy="309726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A9D63F1F-EA10-4289-8FD4-EB743E2F747B}"/>
                </a:ext>
              </a:extLst>
            </p:cNvPr>
            <p:cNvSpPr/>
            <p:nvPr/>
          </p:nvSpPr>
          <p:spPr>
            <a:xfrm>
              <a:off x="469121" y="4397052"/>
              <a:ext cx="680547" cy="114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F1DAB8CE-5BD6-40A1-87A6-86E77C5026DE}"/>
                </a:ext>
              </a:extLst>
            </p:cNvPr>
            <p:cNvSpPr/>
            <p:nvPr/>
          </p:nvSpPr>
          <p:spPr>
            <a:xfrm>
              <a:off x="469121" y="4324386"/>
              <a:ext cx="680547" cy="114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8BCA9734-2B84-4E30-8177-14D4CFAE2792}"/>
                </a:ext>
              </a:extLst>
            </p:cNvPr>
            <p:cNvSpPr/>
            <p:nvPr/>
          </p:nvSpPr>
          <p:spPr>
            <a:xfrm>
              <a:off x="469121" y="4264107"/>
              <a:ext cx="680547" cy="114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0BF008D5-7220-41ED-B4CA-9C4C6E8CB266}"/>
                </a:ext>
              </a:extLst>
            </p:cNvPr>
            <p:cNvSpPr/>
            <p:nvPr/>
          </p:nvSpPr>
          <p:spPr>
            <a:xfrm>
              <a:off x="472426" y="4202290"/>
              <a:ext cx="680547" cy="114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A18D611E-D4BC-4C1C-8FE3-18E0A2979F14}"/>
              </a:ext>
            </a:extLst>
          </p:cNvPr>
          <p:cNvGrpSpPr/>
          <p:nvPr/>
        </p:nvGrpSpPr>
        <p:grpSpPr>
          <a:xfrm>
            <a:off x="6843400" y="1608558"/>
            <a:ext cx="683852" cy="309726"/>
            <a:chOff x="4157968" y="3883179"/>
            <a:chExt cx="683852" cy="309726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93C8943C-2439-4FE9-9045-679FB3D49795}"/>
                </a:ext>
              </a:extLst>
            </p:cNvPr>
            <p:cNvSpPr/>
            <p:nvPr/>
          </p:nvSpPr>
          <p:spPr>
            <a:xfrm>
              <a:off x="4157968" y="4077941"/>
              <a:ext cx="680547" cy="114964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053F4C22-38D5-4B01-B9ED-16558F7136E1}"/>
                </a:ext>
              </a:extLst>
            </p:cNvPr>
            <p:cNvSpPr/>
            <p:nvPr/>
          </p:nvSpPr>
          <p:spPr>
            <a:xfrm>
              <a:off x="4157968" y="4005275"/>
              <a:ext cx="680547" cy="114964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FCA35B9B-F19A-4DA4-A587-F95CDAB35B16}"/>
                </a:ext>
              </a:extLst>
            </p:cNvPr>
            <p:cNvSpPr/>
            <p:nvPr/>
          </p:nvSpPr>
          <p:spPr>
            <a:xfrm>
              <a:off x="4157968" y="3944996"/>
              <a:ext cx="680547" cy="114964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A70CD622-0178-42F9-8EA0-3829F36B7FE1}"/>
                </a:ext>
              </a:extLst>
            </p:cNvPr>
            <p:cNvSpPr/>
            <p:nvPr/>
          </p:nvSpPr>
          <p:spPr>
            <a:xfrm>
              <a:off x="4161273" y="3883179"/>
              <a:ext cx="680547" cy="114964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2AFB738D-B6EA-4B47-B4D1-2272A35D2DB9}"/>
              </a:ext>
            </a:extLst>
          </p:cNvPr>
          <p:cNvGrpSpPr/>
          <p:nvPr/>
        </p:nvGrpSpPr>
        <p:grpSpPr>
          <a:xfrm>
            <a:off x="3655116" y="2146276"/>
            <a:ext cx="482824" cy="328748"/>
            <a:chOff x="976433" y="4443198"/>
            <a:chExt cx="482824" cy="328748"/>
          </a:xfrm>
        </p:grpSpPr>
        <p:sp>
          <p:nvSpPr>
            <p:cNvPr id="68" name="Cloud 67" descr="Cloud&#10;">
              <a:extLst>
                <a:ext uri="{FF2B5EF4-FFF2-40B4-BE49-F238E27FC236}">
                  <a16:creationId xmlns:a16="http://schemas.microsoft.com/office/drawing/2014/main" id="{B7A08605-8EB1-4BC5-A032-C76C1257E3BB}"/>
                </a:ext>
              </a:extLst>
            </p:cNvPr>
            <p:cNvSpPr/>
            <p:nvPr/>
          </p:nvSpPr>
          <p:spPr>
            <a:xfrm>
              <a:off x="990659" y="4443198"/>
              <a:ext cx="440873" cy="328748"/>
            </a:xfrm>
            <a:prstGeom prst="cloud">
              <a:avLst/>
            </a:prstGeom>
            <a:solidFill>
              <a:schemeClr val="bg1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8A1DF97F-D830-45E5-8398-ADEA2970479D}"/>
                </a:ext>
              </a:extLst>
            </p:cNvPr>
            <p:cNvSpPr/>
            <p:nvPr/>
          </p:nvSpPr>
          <p:spPr>
            <a:xfrm>
              <a:off x="976433" y="4454116"/>
              <a:ext cx="48282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ROS</a:t>
              </a: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04491D26-B490-4D82-B3E2-873B01321FA6}"/>
              </a:ext>
            </a:extLst>
          </p:cNvPr>
          <p:cNvGrpSpPr/>
          <p:nvPr/>
        </p:nvGrpSpPr>
        <p:grpSpPr>
          <a:xfrm>
            <a:off x="6668039" y="2087955"/>
            <a:ext cx="1095896" cy="817183"/>
            <a:chOff x="990659" y="4443198"/>
            <a:chExt cx="440873" cy="328748"/>
          </a:xfrm>
        </p:grpSpPr>
        <p:sp>
          <p:nvSpPr>
            <p:cNvPr id="71" name="Cloud 70" descr="Cloud&#10;">
              <a:extLst>
                <a:ext uri="{FF2B5EF4-FFF2-40B4-BE49-F238E27FC236}">
                  <a16:creationId xmlns:a16="http://schemas.microsoft.com/office/drawing/2014/main" id="{A38F8A7E-E227-4F8B-BF1F-4A3DE752D5F7}"/>
                </a:ext>
              </a:extLst>
            </p:cNvPr>
            <p:cNvSpPr/>
            <p:nvPr/>
          </p:nvSpPr>
          <p:spPr>
            <a:xfrm>
              <a:off x="990659" y="4443198"/>
              <a:ext cx="440873" cy="328748"/>
            </a:xfrm>
            <a:prstGeom prst="cloud">
              <a:avLst/>
            </a:prstGeom>
            <a:solidFill>
              <a:schemeClr val="bg1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A584D930-9825-4A74-962F-E7235DF5D1F7}"/>
                </a:ext>
              </a:extLst>
            </p:cNvPr>
            <p:cNvSpPr/>
            <p:nvPr/>
          </p:nvSpPr>
          <p:spPr>
            <a:xfrm>
              <a:off x="1015188" y="4508636"/>
              <a:ext cx="407957" cy="24017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ROS</a:t>
              </a: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1A94DFDE-508C-450E-BA8B-D7383DF59092}"/>
              </a:ext>
            </a:extLst>
          </p:cNvPr>
          <p:cNvGrpSpPr/>
          <p:nvPr/>
        </p:nvGrpSpPr>
        <p:grpSpPr>
          <a:xfrm>
            <a:off x="7703717" y="2329461"/>
            <a:ext cx="1400177" cy="558883"/>
            <a:chOff x="1285925" y="4597456"/>
            <a:chExt cx="1400177" cy="558883"/>
          </a:xfrm>
        </p:grpSpPr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5F7B6366-891E-46D0-9E66-62402AD938EE}"/>
                </a:ext>
              </a:extLst>
            </p:cNvPr>
            <p:cNvSpPr txBox="1"/>
            <p:nvPr/>
          </p:nvSpPr>
          <p:spPr>
            <a:xfrm>
              <a:off x="1285925" y="4597456"/>
              <a:ext cx="6534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n-US" sz="14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r>
                <a:rPr lang="en-US" sz="14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B5F38169-5605-4378-9C9E-5ABAF075B1E6}"/>
                </a:ext>
              </a:extLst>
            </p:cNvPr>
            <p:cNvCxnSpPr>
              <a:cxnSpLocks/>
            </p:cNvCxnSpPr>
            <p:nvPr/>
          </p:nvCxnSpPr>
          <p:spPr>
            <a:xfrm>
              <a:off x="1781186" y="4749850"/>
              <a:ext cx="351641" cy="298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061F3A09-46FA-429A-AD69-AA65BF583ED8}"/>
                </a:ext>
              </a:extLst>
            </p:cNvPr>
            <p:cNvSpPr txBox="1"/>
            <p:nvPr/>
          </p:nvSpPr>
          <p:spPr>
            <a:xfrm>
              <a:off x="2099364" y="4597456"/>
              <a:ext cx="5867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n-US" sz="14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r>
                <a:rPr lang="en-US" sz="14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FECE166C-F7D1-482E-AE74-19594DBBA6F1}"/>
                </a:ext>
              </a:extLst>
            </p:cNvPr>
            <p:cNvSpPr/>
            <p:nvPr/>
          </p:nvSpPr>
          <p:spPr>
            <a:xfrm>
              <a:off x="1806881" y="4725521"/>
              <a:ext cx="22313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F55C8123-6201-401B-B0BA-D2DD46923A65}"/>
                </a:ext>
              </a:extLst>
            </p:cNvPr>
            <p:cNvCxnSpPr>
              <a:cxnSpLocks/>
            </p:cNvCxnSpPr>
            <p:nvPr/>
          </p:nvCxnSpPr>
          <p:spPr>
            <a:xfrm>
              <a:off x="1918450" y="4962858"/>
              <a:ext cx="0" cy="19348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F45B7452-03C6-44BA-95C9-5593EEEF06DA}"/>
              </a:ext>
            </a:extLst>
          </p:cNvPr>
          <p:cNvSpPr/>
          <p:nvPr/>
        </p:nvSpPr>
        <p:spPr>
          <a:xfrm>
            <a:off x="7639106" y="1498616"/>
            <a:ext cx="1333500" cy="748041"/>
          </a:xfrm>
          <a:custGeom>
            <a:avLst/>
            <a:gdLst>
              <a:gd name="connsiteX0" fmla="*/ 0 w 1333500"/>
              <a:gd name="connsiteY0" fmla="*/ 748041 h 748041"/>
              <a:gd name="connsiteX1" fmla="*/ 466725 w 1333500"/>
              <a:gd name="connsiteY1" fmla="*/ 109866 h 748041"/>
              <a:gd name="connsiteX2" fmla="*/ 1333500 w 1333500"/>
              <a:gd name="connsiteY2" fmla="*/ 5091 h 748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33500" h="748041">
                <a:moveTo>
                  <a:pt x="0" y="748041"/>
                </a:moveTo>
                <a:cubicBezTo>
                  <a:pt x="122237" y="490866"/>
                  <a:pt x="244475" y="233691"/>
                  <a:pt x="466725" y="109866"/>
                </a:cubicBezTo>
                <a:cubicBezTo>
                  <a:pt x="688975" y="-13959"/>
                  <a:pt x="1011237" y="-4434"/>
                  <a:pt x="1333500" y="5091"/>
                </a:cubicBezTo>
              </a:path>
            </a:pathLst>
          </a:custGeom>
          <a:ln w="9525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E8F987F7-1731-4CD5-9064-DF37ED058129}"/>
              </a:ext>
            </a:extLst>
          </p:cNvPr>
          <p:cNvSpPr/>
          <p:nvPr/>
        </p:nvSpPr>
        <p:spPr>
          <a:xfrm rot="20519628">
            <a:off x="7777072" y="1346936"/>
            <a:ext cx="102463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Loss of protection</a:t>
            </a:r>
            <a:endParaRPr lang="en-US" sz="900" dirty="0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B4076B76-9701-4AA6-924E-46DBDC8EADAE}"/>
              </a:ext>
            </a:extLst>
          </p:cNvPr>
          <p:cNvSpPr/>
          <p:nvPr/>
        </p:nvSpPr>
        <p:spPr>
          <a:xfrm rot="20634762" flipH="1">
            <a:off x="6683173" y="2121934"/>
            <a:ext cx="951527" cy="273943"/>
          </a:xfrm>
          <a:custGeom>
            <a:avLst/>
            <a:gdLst>
              <a:gd name="connsiteX0" fmla="*/ 0 w 1333500"/>
              <a:gd name="connsiteY0" fmla="*/ 748041 h 748041"/>
              <a:gd name="connsiteX1" fmla="*/ 466725 w 1333500"/>
              <a:gd name="connsiteY1" fmla="*/ 109866 h 748041"/>
              <a:gd name="connsiteX2" fmla="*/ 1333500 w 1333500"/>
              <a:gd name="connsiteY2" fmla="*/ 5091 h 748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33500" h="748041">
                <a:moveTo>
                  <a:pt x="0" y="748041"/>
                </a:moveTo>
                <a:cubicBezTo>
                  <a:pt x="122237" y="490866"/>
                  <a:pt x="244475" y="233691"/>
                  <a:pt x="466725" y="109866"/>
                </a:cubicBezTo>
                <a:cubicBezTo>
                  <a:pt x="688975" y="-13959"/>
                  <a:pt x="1011237" y="-4434"/>
                  <a:pt x="1333500" y="5091"/>
                </a:cubicBezTo>
              </a:path>
            </a:pathLst>
          </a:custGeom>
          <a:ln w="9525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6DAFEC95-CC5C-4D0E-932E-29FC1DBE8F7B}"/>
              </a:ext>
            </a:extLst>
          </p:cNvPr>
          <p:cNvSpPr txBox="1"/>
          <p:nvPr/>
        </p:nvSpPr>
        <p:spPr>
          <a:xfrm>
            <a:off x="6810220" y="945724"/>
            <a:ext cx="2321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damaged chloroplast membranes</a:t>
            </a:r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B4A0ADC7-9E43-4E22-90EB-828824BF1CD7}"/>
              </a:ext>
            </a:extLst>
          </p:cNvPr>
          <p:cNvGrpSpPr/>
          <p:nvPr/>
        </p:nvGrpSpPr>
        <p:grpSpPr>
          <a:xfrm>
            <a:off x="3235014" y="1460693"/>
            <a:ext cx="2203144" cy="1150383"/>
            <a:chOff x="4028716" y="3971374"/>
            <a:chExt cx="2066323" cy="744496"/>
          </a:xfrm>
        </p:grpSpPr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C5600995-FC38-4466-A312-43109AECD0AC}"/>
                </a:ext>
              </a:extLst>
            </p:cNvPr>
            <p:cNvSpPr/>
            <p:nvPr/>
          </p:nvSpPr>
          <p:spPr>
            <a:xfrm>
              <a:off x="5292447" y="3971374"/>
              <a:ext cx="802592" cy="629349"/>
            </a:xfrm>
            <a:custGeom>
              <a:avLst/>
              <a:gdLst>
                <a:gd name="connsiteX0" fmla="*/ 0 w 1333500"/>
                <a:gd name="connsiteY0" fmla="*/ 748041 h 748041"/>
                <a:gd name="connsiteX1" fmla="*/ 466725 w 1333500"/>
                <a:gd name="connsiteY1" fmla="*/ 109866 h 748041"/>
                <a:gd name="connsiteX2" fmla="*/ 1333500 w 1333500"/>
                <a:gd name="connsiteY2" fmla="*/ 5091 h 7480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3500" h="748041">
                  <a:moveTo>
                    <a:pt x="0" y="748041"/>
                  </a:moveTo>
                  <a:cubicBezTo>
                    <a:pt x="122237" y="490866"/>
                    <a:pt x="244475" y="233691"/>
                    <a:pt x="466725" y="109866"/>
                  </a:cubicBezTo>
                  <a:cubicBezTo>
                    <a:pt x="688975" y="-13959"/>
                    <a:pt x="1011237" y="-4434"/>
                    <a:pt x="1333500" y="5091"/>
                  </a:cubicBezTo>
                </a:path>
              </a:pathLst>
            </a:custGeom>
            <a:ln w="9525"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ABFF47AA-746A-4B16-B313-AD0BB05FA78A}"/>
                </a:ext>
              </a:extLst>
            </p:cNvPr>
            <p:cNvSpPr/>
            <p:nvPr/>
          </p:nvSpPr>
          <p:spPr>
            <a:xfrm rot="20634762" flipH="1">
              <a:off x="4028716" y="4540705"/>
              <a:ext cx="1270275" cy="175165"/>
            </a:xfrm>
            <a:custGeom>
              <a:avLst/>
              <a:gdLst>
                <a:gd name="connsiteX0" fmla="*/ 0 w 1333500"/>
                <a:gd name="connsiteY0" fmla="*/ 748041 h 748041"/>
                <a:gd name="connsiteX1" fmla="*/ 466725 w 1333500"/>
                <a:gd name="connsiteY1" fmla="*/ 109866 h 748041"/>
                <a:gd name="connsiteX2" fmla="*/ 1333500 w 1333500"/>
                <a:gd name="connsiteY2" fmla="*/ 5091 h 7480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33500" h="748041">
                  <a:moveTo>
                    <a:pt x="0" y="748041"/>
                  </a:moveTo>
                  <a:cubicBezTo>
                    <a:pt x="122237" y="490866"/>
                    <a:pt x="244475" y="233691"/>
                    <a:pt x="466725" y="109866"/>
                  </a:cubicBezTo>
                  <a:cubicBezTo>
                    <a:pt x="688975" y="-13959"/>
                    <a:pt x="1011237" y="-4434"/>
                    <a:pt x="1333500" y="5091"/>
                  </a:cubicBezTo>
                </a:path>
              </a:pathLst>
            </a:custGeom>
            <a:ln w="9525"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6" name="Rectangle 85">
            <a:extLst>
              <a:ext uri="{FF2B5EF4-FFF2-40B4-BE49-F238E27FC236}">
                <a16:creationId xmlns:a16="http://schemas.microsoft.com/office/drawing/2014/main" id="{C5644C2F-A4F3-49A7-80AF-830E66787D62}"/>
              </a:ext>
            </a:extLst>
          </p:cNvPr>
          <p:cNvSpPr/>
          <p:nvPr/>
        </p:nvSpPr>
        <p:spPr>
          <a:xfrm rot="19894340">
            <a:off x="4582497" y="1371801"/>
            <a:ext cx="65915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Protection</a:t>
            </a:r>
            <a:endParaRPr lang="en-US" sz="900" dirty="0"/>
          </a:p>
        </p:txBody>
      </p:sp>
      <p:sp>
        <p:nvSpPr>
          <p:cNvPr id="87" name="Lightning Bolt 86">
            <a:extLst>
              <a:ext uri="{FF2B5EF4-FFF2-40B4-BE49-F238E27FC236}">
                <a16:creationId xmlns:a16="http://schemas.microsoft.com/office/drawing/2014/main" id="{3690B1F6-843E-4090-B058-08A2BB46F3DC}"/>
              </a:ext>
            </a:extLst>
          </p:cNvPr>
          <p:cNvSpPr/>
          <p:nvPr/>
        </p:nvSpPr>
        <p:spPr>
          <a:xfrm>
            <a:off x="8197344" y="2314767"/>
            <a:ext cx="239801" cy="311208"/>
          </a:xfrm>
          <a:prstGeom prst="lightningBolt">
            <a:avLst/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DD7D4019-148A-413A-9A30-E084574BBC13}"/>
              </a:ext>
            </a:extLst>
          </p:cNvPr>
          <p:cNvSpPr txBox="1"/>
          <p:nvPr/>
        </p:nvSpPr>
        <p:spPr>
          <a:xfrm>
            <a:off x="5797327" y="3645678"/>
            <a:ext cx="45469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Altered growth and development </a:t>
            </a:r>
          </a:p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(Altered gene expression, cellular damage, metabolic damage, etc.)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F7E710C8-38F0-42A1-9F36-63EC8B71D5D1}"/>
              </a:ext>
            </a:extLst>
          </p:cNvPr>
          <p:cNvSpPr txBox="1"/>
          <p:nvPr/>
        </p:nvSpPr>
        <p:spPr>
          <a:xfrm>
            <a:off x="29688" y="6304927"/>
            <a:ext cx="89940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Implications: crop resistance, world hunger, human health, knowledge gaps 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757E1CC8-8845-47EF-9343-5A8E94710D5B}"/>
              </a:ext>
            </a:extLst>
          </p:cNvPr>
          <p:cNvSpPr txBox="1"/>
          <p:nvPr/>
        </p:nvSpPr>
        <p:spPr>
          <a:xfrm>
            <a:off x="29689" y="20031"/>
            <a:ext cx="121623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Characterization of Stress Impacts to Lipids involved in Photosynthesis</a:t>
            </a:r>
          </a:p>
        </p:txBody>
      </p:sp>
      <p:sp>
        <p:nvSpPr>
          <p:cNvPr id="92" name="Flowchart: Connector 91">
            <a:extLst>
              <a:ext uri="{FF2B5EF4-FFF2-40B4-BE49-F238E27FC236}">
                <a16:creationId xmlns:a16="http://schemas.microsoft.com/office/drawing/2014/main" id="{99D1CA3E-36CA-4708-ADD9-880BA476B932}"/>
              </a:ext>
            </a:extLst>
          </p:cNvPr>
          <p:cNvSpPr/>
          <p:nvPr/>
        </p:nvSpPr>
        <p:spPr>
          <a:xfrm>
            <a:off x="11101825" y="2522349"/>
            <a:ext cx="444137" cy="411347"/>
          </a:xfrm>
          <a:prstGeom prst="flowChartConnector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lowchart: Connector 92">
            <a:extLst>
              <a:ext uri="{FF2B5EF4-FFF2-40B4-BE49-F238E27FC236}">
                <a16:creationId xmlns:a16="http://schemas.microsoft.com/office/drawing/2014/main" id="{2F8A3622-2C04-41F9-95AB-19E7AD53AC5B}"/>
              </a:ext>
            </a:extLst>
          </p:cNvPr>
          <p:cNvSpPr/>
          <p:nvPr/>
        </p:nvSpPr>
        <p:spPr>
          <a:xfrm>
            <a:off x="11134190" y="3515977"/>
            <a:ext cx="444137" cy="411347"/>
          </a:xfrm>
          <a:prstGeom prst="flowChartConnecto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2855CB44-9F02-4814-A473-6BF77F5E5E6C}"/>
              </a:ext>
            </a:extLst>
          </p:cNvPr>
          <p:cNvCxnSpPr>
            <a:cxnSpLocks/>
          </p:cNvCxnSpPr>
          <p:nvPr/>
        </p:nvCxnSpPr>
        <p:spPr>
          <a:xfrm>
            <a:off x="11223745" y="3068670"/>
            <a:ext cx="0" cy="32802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7DEB7346-17F3-49DF-94BD-EB866235A7BB}"/>
              </a:ext>
            </a:extLst>
          </p:cNvPr>
          <p:cNvCxnSpPr>
            <a:cxnSpLocks/>
          </p:cNvCxnSpPr>
          <p:nvPr/>
        </p:nvCxnSpPr>
        <p:spPr>
          <a:xfrm flipV="1">
            <a:off x="11466783" y="3028293"/>
            <a:ext cx="0" cy="3683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>
            <a:extLst>
              <a:ext uri="{FF2B5EF4-FFF2-40B4-BE49-F238E27FC236}">
                <a16:creationId xmlns:a16="http://schemas.microsoft.com/office/drawing/2014/main" id="{47DF484B-C08B-48DF-BC48-6792665D35EB}"/>
              </a:ext>
            </a:extLst>
          </p:cNvPr>
          <p:cNvSpPr txBox="1"/>
          <p:nvPr/>
        </p:nvSpPr>
        <p:spPr>
          <a:xfrm>
            <a:off x="11481561" y="3036107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3ADA343B-52B7-4777-927A-3358ABB6AC04}"/>
              </a:ext>
            </a:extLst>
          </p:cNvPr>
          <p:cNvSpPr txBox="1"/>
          <p:nvPr/>
        </p:nvSpPr>
        <p:spPr>
          <a:xfrm>
            <a:off x="10409970" y="4029736"/>
            <a:ext cx="1651402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uction/</a:t>
            </a:r>
            <a:r>
              <a:rPr lang="en-US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ox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idation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B55B8D8B-956E-4002-9011-437EC7AD6C2F}"/>
              </a:ext>
            </a:extLst>
          </p:cNvPr>
          <p:cNvSpPr txBox="1"/>
          <p:nvPr/>
        </p:nvSpPr>
        <p:spPr>
          <a:xfrm>
            <a:off x="2531015" y="578772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Fig.1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B47DEEE5-7C4B-4A80-850B-B2D37AA85493}"/>
              </a:ext>
            </a:extLst>
          </p:cNvPr>
          <p:cNvSpPr txBox="1"/>
          <p:nvPr/>
        </p:nvSpPr>
        <p:spPr>
          <a:xfrm>
            <a:off x="10501544" y="2202429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Fig.2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BFA13516-49E1-41B0-9499-09F31C0E7A43}"/>
              </a:ext>
            </a:extLst>
          </p:cNvPr>
          <p:cNvSpPr txBox="1"/>
          <p:nvPr/>
        </p:nvSpPr>
        <p:spPr>
          <a:xfrm>
            <a:off x="170171" y="4467933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Fig.3</a:t>
            </a:r>
          </a:p>
        </p:txBody>
      </p:sp>
    </p:spTree>
    <p:extLst>
      <p:ext uri="{BB962C8B-B14F-4D97-AF65-F5344CB8AC3E}">
        <p14:creationId xmlns:p14="http://schemas.microsoft.com/office/powerpoint/2010/main" val="137500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9544"/>
    </mc:Choice>
    <mc:Fallback xmlns="">
      <p:transition spd="slow" advTm="179544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Bell MT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Donnelly, Shannon L</dc:creator>
  <cp:lastModifiedBy>Donnelly, Shannon L</cp:lastModifiedBy>
  <cp:revision>1</cp:revision>
  <dcterms:created xsi:type="dcterms:W3CDTF">2020-10-20T22:21:24Z</dcterms:created>
  <dcterms:modified xsi:type="dcterms:W3CDTF">2020-10-20T22:22:02Z</dcterms:modified>
</cp:coreProperties>
</file>